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Hind"/>
      <p:regular r:id="rId21"/>
      <p:bold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Hind Medium"/>
      <p:regular r:id="rId27"/>
      <p:bold r:id="rId28"/>
    </p:embeddedFont>
    <p:embeddedFont>
      <p:font typeface="Roboto Light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A6D77F-FA86-4D2E-B6AA-B4E2156BCD1B}">
  <a:tblStyle styleId="{70A6D77F-FA86-4D2E-B6AA-B4E2156BCD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33" Type="http://schemas.openxmlformats.org/officeDocument/2006/relationships/font" Target="fonts/HelveticaNeue-regular.fntdata"/><Relationship Id="rId32" Type="http://schemas.openxmlformats.org/officeDocument/2006/relationships/font" Target="fonts/RobotoLight-boldItalic.fntdata"/><Relationship Id="rId35" Type="http://schemas.openxmlformats.org/officeDocument/2006/relationships/font" Target="fonts/HelveticaNeue-italic.fntdata"/><Relationship Id="rId34" Type="http://schemas.openxmlformats.org/officeDocument/2006/relationships/font" Target="fonts/HelveticaNeue-bold.fntdata"/><Relationship Id="rId36" Type="http://schemas.openxmlformats.org/officeDocument/2006/relationships/font" Target="fonts/HelveticaNeue-boldItalic.fntdata"/><Relationship Id="rId20" Type="http://schemas.openxmlformats.org/officeDocument/2006/relationships/font" Target="fonts/Montserrat-boldItalic.fntdata"/><Relationship Id="rId22" Type="http://schemas.openxmlformats.org/officeDocument/2006/relationships/font" Target="fonts/Hind-bold.fntdata"/><Relationship Id="rId21" Type="http://schemas.openxmlformats.org/officeDocument/2006/relationships/font" Target="fonts/Hind-regular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HindMedium-bold.fntdata"/><Relationship Id="rId27" Type="http://schemas.openxmlformats.org/officeDocument/2006/relationships/font" Target="fonts/HindMedium-regular.fntdata"/><Relationship Id="rId29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0616" y="685800"/>
            <a:ext cx="45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1df34fdf922_0_0:notes"/>
          <p:cNvSpPr/>
          <p:nvPr>
            <p:ph idx="2" type="sldImg"/>
          </p:nvPr>
        </p:nvSpPr>
        <p:spPr>
          <a:xfrm>
            <a:off x="1140616" y="685800"/>
            <a:ext cx="45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1df34fdf92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2142b2a3a40_0_36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g2142b2a3a40_0_3668:notes"/>
          <p:cNvSpPr/>
          <p:nvPr>
            <p:ph idx="2" type="sldImg"/>
          </p:nvPr>
        </p:nvSpPr>
        <p:spPr>
          <a:xfrm>
            <a:off x="1140616" y="685800"/>
            <a:ext cx="45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142b2a3a40_0_3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g2142b2a3a40_0_3604:notes"/>
          <p:cNvSpPr/>
          <p:nvPr>
            <p:ph idx="2" type="sldImg"/>
          </p:nvPr>
        </p:nvSpPr>
        <p:spPr>
          <a:xfrm>
            <a:off x="1140616" y="685800"/>
            <a:ext cx="45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2f4171bbb4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g22f4171bbb4_0_1:notes"/>
          <p:cNvSpPr/>
          <p:nvPr>
            <p:ph idx="2" type="sldImg"/>
          </p:nvPr>
        </p:nvSpPr>
        <p:spPr>
          <a:xfrm>
            <a:off x="1140616" y="685800"/>
            <a:ext cx="45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138ea8be4dc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g138ea8be4dc_0_137:notes"/>
          <p:cNvSpPr/>
          <p:nvPr>
            <p:ph idx="2" type="sldImg"/>
          </p:nvPr>
        </p:nvSpPr>
        <p:spPr>
          <a:xfrm>
            <a:off x="1140616" y="685800"/>
            <a:ext cx="45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2e9a0a5c89_0_4:notes"/>
          <p:cNvSpPr/>
          <p:nvPr>
            <p:ph idx="2" type="sldImg"/>
          </p:nvPr>
        </p:nvSpPr>
        <p:spPr>
          <a:xfrm>
            <a:off x="1140616" y="685800"/>
            <a:ext cx="45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22e9a0a5c89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138ea8be4dc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g138ea8be4dc_0_238:notes"/>
          <p:cNvSpPr/>
          <p:nvPr>
            <p:ph idx="2" type="sldImg"/>
          </p:nvPr>
        </p:nvSpPr>
        <p:spPr>
          <a:xfrm>
            <a:off x="1140616" y="685800"/>
            <a:ext cx="4576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7.png"/><Relationship Id="rId4" Type="http://schemas.openxmlformats.org/officeDocument/2006/relationships/image" Target="../media/image45.png"/><Relationship Id="rId5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10" Type="http://schemas.openxmlformats.org/officeDocument/2006/relationships/image" Target="../media/image54.png"/><Relationship Id="rId9" Type="http://schemas.openxmlformats.org/officeDocument/2006/relationships/image" Target="../media/image61.png"/><Relationship Id="rId5" Type="http://schemas.openxmlformats.org/officeDocument/2006/relationships/image" Target="../media/image55.png"/><Relationship Id="rId6" Type="http://schemas.openxmlformats.org/officeDocument/2006/relationships/image" Target="../media/image62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39" l="0" r="0" t="39"/>
          <a:stretch/>
        </p:blipFill>
        <p:spPr>
          <a:xfrm flipH="1">
            <a:off x="-15228" y="-9075"/>
            <a:ext cx="18318474" cy="10305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 rot="10800000">
            <a:off x="13910939" y="-9179"/>
            <a:ext cx="4392300" cy="43434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anchorCtr="0" anchor="ctr" bIns="137225" lIns="137225" spcFirstLastPara="1" rIns="137225" wrap="square" tIns="13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hape;329;p78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1967250" y="3049225"/>
            <a:ext cx="128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967250" y="4282225"/>
            <a:ext cx="113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>
              <a:spcBef>
                <a:spcPts val="150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Slide_H2OWorld">
  <p:cSld name="5_Layout Slide_1_1_1">
    <p:bg>
      <p:bgPr>
        <a:solidFill>
          <a:srgbClr val="EBE6E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10130525" y="2048025"/>
            <a:ext cx="5999700" cy="14133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None/>
              <a:defRPr sz="43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10361275" y="3663375"/>
            <a:ext cx="67788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indent="-342900" lvl="1" marL="9144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>
                <a:solidFill>
                  <a:srgbClr val="151414"/>
                </a:solidFill>
              </a:defRPr>
            </a:lvl2pPr>
            <a:lvl3pPr indent="-342900" lvl="2" marL="13716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3pPr>
            <a:lvl4pPr indent="-342900" lvl="3" marL="18288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>
                <a:solidFill>
                  <a:srgbClr val="151414"/>
                </a:solidFill>
              </a:defRPr>
            </a:lvl4pPr>
            <a:lvl5pPr indent="-342900" lvl="4" marL="22860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>
                <a:solidFill>
                  <a:srgbClr val="151414"/>
                </a:solidFill>
              </a:defRPr>
            </a:lvl5pPr>
            <a:lvl6pPr indent="-342900" lvl="5" marL="27432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6pPr>
            <a:lvl7pPr indent="-342900" lvl="6" marL="32004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7pPr>
            <a:lvl8pPr indent="-342900" lvl="7" marL="36576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8pPr>
            <a:lvl9pPr indent="-342900" lvl="8" marL="41148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9pPr>
          </a:lstStyle>
          <a:p/>
        </p:txBody>
      </p:sp>
      <p:sp>
        <p:nvSpPr>
          <p:cNvPr id="84" name="Google Shape;84;p11"/>
          <p:cNvSpPr/>
          <p:nvPr/>
        </p:nvSpPr>
        <p:spPr>
          <a:xfrm>
            <a:off x="929392" y="-21741"/>
            <a:ext cx="870900" cy="103305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495" l="0" r="0" t="495"/>
          <a:stretch/>
        </p:blipFill>
        <p:spPr>
          <a:xfrm>
            <a:off x="-65600" y="-46575"/>
            <a:ext cx="1642870" cy="10409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86" name="Google Shape;8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88" name="Google Shape;88;p11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89" name="Google Shape;8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reak/Quote_1">
  <p:cSld name="2_Layout Slide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69" l="0" r="0" t="69"/>
          <a:stretch/>
        </p:blipFill>
        <p:spPr>
          <a:xfrm>
            <a:off x="0" y="0"/>
            <a:ext cx="18307072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92" name="Google Shape;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2OWorld_Welcome_1">
  <p:cSld name="2_Layout Slide_5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0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97" name="Google Shape;9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2OWorld_Welcome_Dallas">
  <p:cSld name="2_Layout Slide_5_1_2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0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2OWorld_Break_Sidney2">
  <p:cSld name="2_Layout Slide_5_1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0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2OWorld_Break_Dallas">
  <p:cSld name="2_Layout Slide_5_1_1_2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0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descr="Google Shape;329;p78"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000000" dist="7620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2OWorld_Slide_1">
  <p:cSld name="2_Layout Slide_5_1_1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0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2OWorld_Slide_2">
  <p:cSld name="2_Layout Slide_5_1_1_1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0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2OWorld_Slide_4">
  <p:cSld name="2_Layout Slide_5_1_1_1_1_1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-9537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reak/Quote_H2OWorld">
  <p:cSld name="2_Layout Slide_4_1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0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2OWorld_Cover2">
  <p:cSld name="TITLE_AND_BODY_5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-15229" y="-9075"/>
            <a:ext cx="18318474" cy="10305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3200"/>
              <a:buNone/>
              <a:defRPr sz="3200">
                <a:solidFill>
                  <a:srgbClr val="FEFEF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reak/Quote_2">
  <p:cSld name="2_Layout Slide_3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411" y="5"/>
            <a:ext cx="18304186" cy="1029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 rot="10800000">
            <a:off x="15634369" y="0"/>
            <a:ext cx="2663400" cy="26340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hape;329;p78"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reak/Quote_4">
  <p:cSld name="2_Layout Slide_3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/>
          </a:blip>
          <a:srcRect b="69" l="0" r="0" t="69"/>
          <a:stretch/>
        </p:blipFill>
        <p:spPr>
          <a:xfrm>
            <a:off x="0" y="0"/>
            <a:ext cx="18307072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Slide_2">
  <p:cSld name="2_Layout Slide_2">
    <p:bg>
      <p:bgPr>
        <a:solidFill>
          <a:srgbClr val="FEFEFE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9;p78" id="155" name="Google Shape;15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reak/Quote 1">
  <p:cSld name="2_Layout Slide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9;p78" id="159" name="Google Shape;15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Slide_1">
  <p:cSld name="4_Layout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b="1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17500" lvl="0" marL="457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3" type="body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/>
        </p:txBody>
      </p:sp>
      <p:pic>
        <p:nvPicPr>
          <p:cNvPr descr="Google Shape;329;p78"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Slide_2">
  <p:cSld name="4_Layout Slid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b="1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2" type="body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17500" lvl="0" marL="457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3" type="body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/>
        </p:txBody>
      </p:sp>
      <p:pic>
        <p:nvPicPr>
          <p:cNvPr descr="Google Shape;329;p78" id="179" name="Google Shape;1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Slide_3">
  <p:cSld name="4_Layout Slid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17500" lvl="0" marL="457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descr="Google Shape;329;p78"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4245" l="0" r="0" t="4254"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b="1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2" type="subTitle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3" type="body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Slide_4">
  <p:cSld name="4_Layout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17500" lvl="0" marL="457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descr="Google Shape;329;p78" id="198" name="Google Shape;1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b="4245" l="0" r="0" t="4254"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b="1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2" type="subTitle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3" type="body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/>
        </p:txBody>
      </p:sp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upeSlide_1">
  <p:cSld name="4_Layout Slid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1368300" y="1444800"/>
            <a:ext cx="73512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b="1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1" type="subTitle"/>
          </p:nvPr>
        </p:nvSpPr>
        <p:spPr>
          <a:xfrm>
            <a:off x="1368300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idx="2" type="body"/>
          </p:nvPr>
        </p:nvSpPr>
        <p:spPr>
          <a:xfrm>
            <a:off x="1457275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/>
        </p:txBody>
      </p:sp>
      <p:pic>
        <p:nvPicPr>
          <p:cNvPr descr="Google Shape;329;p78"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Layout Slide 1">
  <p:cSld name="4_Layout Slide_1">
    <p:bg>
      <p:bgPr>
        <a:solidFill>
          <a:srgbClr val="E8E5E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9097200" y="-1200"/>
            <a:ext cx="9232800" cy="10359000"/>
          </a:xfrm>
          <a:prstGeom prst="rect">
            <a:avLst/>
          </a:prstGeom>
          <a:gradFill>
            <a:gsLst>
              <a:gs pos="0">
                <a:srgbClr val="9E9B9B"/>
              </a:gs>
              <a:gs pos="100000">
                <a:srgbClr val="151414"/>
              </a:gs>
            </a:gsLst>
            <a:lin ang="5524459" scaled="0"/>
          </a:gradFill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p30"/>
          <p:cNvSpPr txBox="1"/>
          <p:nvPr>
            <p:ph type="title"/>
          </p:nvPr>
        </p:nvSpPr>
        <p:spPr>
          <a:xfrm>
            <a:off x="1383225" y="1444800"/>
            <a:ext cx="72330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b="1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1" type="subTitle"/>
          </p:nvPr>
        </p:nvSpPr>
        <p:spPr>
          <a:xfrm>
            <a:off x="1383225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2" type="body"/>
          </p:nvPr>
        </p:nvSpPr>
        <p:spPr>
          <a:xfrm>
            <a:off x="1472200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/>
        </p:txBody>
      </p:sp>
      <p:pic>
        <p:nvPicPr>
          <p:cNvPr descr="Google Shape;329;p78" id="219" name="Google Shape;21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2OWorld_Cover3">
  <p:cSld name="TITLE_AND_BODY_5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-15229" y="-9075"/>
            <a:ext cx="18318474" cy="1030525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 rot="10800000">
            <a:off x="13910939" y="-9179"/>
            <a:ext cx="4392300" cy="43434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anchorCtr="0" anchor="ctr" bIns="137225" lIns="137225" spcFirstLastPara="1" rIns="137225" wrap="square" tIns="13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hape;329;p78"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3200"/>
              <a:buNone/>
              <a:defRPr sz="3200">
                <a:solidFill>
                  <a:srgbClr val="FEFEF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FEFEF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Slide_1">
  <p:cSld name="33_Layout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 flipH="1">
            <a:off x="-23872" y="-13725"/>
            <a:ext cx="18335744" cy="10314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224" name="Google Shape;2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1473905" y="1749600"/>
            <a:ext cx="84606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600" lIns="68600" spcFirstLastPara="1" rIns="68600" wrap="square" tIns="6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4F3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473895" y="1292225"/>
            <a:ext cx="661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600" lIns="68600" spcFirstLastPara="1" rIns="68600" wrap="square" tIns="686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4F3EE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562870" y="3663375"/>
            <a:ext cx="3787500" cy="4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600" lIns="68600" spcFirstLastPara="1" rIns="68600" wrap="square" tIns="686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4F3EE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28" name="Google Shape;228;p31"/>
          <p:cNvSpPr txBox="1"/>
          <p:nvPr>
            <p:ph type="title"/>
          </p:nvPr>
        </p:nvSpPr>
        <p:spPr>
          <a:xfrm>
            <a:off x="1353154" y="1444800"/>
            <a:ext cx="77148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1" type="subTitle"/>
          </p:nvPr>
        </p:nvSpPr>
        <p:spPr>
          <a:xfrm>
            <a:off x="1353145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8pPr>
            <a:lvl9pPr lvl="8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2" type="body"/>
          </p:nvPr>
        </p:nvSpPr>
        <p:spPr>
          <a:xfrm>
            <a:off x="1442120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Char char="•"/>
              <a:defRPr>
                <a:solidFill>
                  <a:srgbClr val="F4F3EE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»"/>
              <a:defRPr sz="1800">
                <a:solidFill>
                  <a:srgbClr val="F4F3EE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Slide_3">
  <p:cSld name="33_Layout Slid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 flipH="1">
            <a:off x="-19074" y="-76200"/>
            <a:ext cx="18364549" cy="1037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235" name="Google Shape;2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>
            <p:ph type="title"/>
          </p:nvPr>
        </p:nvSpPr>
        <p:spPr>
          <a:xfrm>
            <a:off x="1353154" y="1444800"/>
            <a:ext cx="77148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idx="1" type="subTitle"/>
          </p:nvPr>
        </p:nvSpPr>
        <p:spPr>
          <a:xfrm>
            <a:off x="1353145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8pPr>
            <a:lvl9pPr lvl="8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238" name="Google Shape;238;p32"/>
          <p:cNvSpPr txBox="1"/>
          <p:nvPr>
            <p:ph idx="2" type="body"/>
          </p:nvPr>
        </p:nvSpPr>
        <p:spPr>
          <a:xfrm>
            <a:off x="1442120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Char char="•"/>
              <a:defRPr>
                <a:solidFill>
                  <a:srgbClr val="F4F3EE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»"/>
              <a:defRPr sz="1800">
                <a:solidFill>
                  <a:srgbClr val="F4F3EE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239" name="Google Shape;239;p32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Slide_2">
  <p:cSld name="33_Layout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16564827" y="9757176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Roboto"/>
              <a:buNone/>
              <a:defRPr sz="1200">
                <a:solidFill>
                  <a:srgbClr val="808080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Roboto"/>
              <a:buNone/>
              <a:defRPr sz="1200">
                <a:solidFill>
                  <a:srgbClr val="808080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Roboto"/>
              <a:buNone/>
              <a:defRPr sz="1200">
                <a:solidFill>
                  <a:srgbClr val="808080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Roboto"/>
              <a:buNone/>
              <a:defRPr sz="1200">
                <a:solidFill>
                  <a:srgbClr val="808080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Roboto"/>
              <a:buNone/>
              <a:defRPr sz="1200">
                <a:solidFill>
                  <a:srgbClr val="808080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Roboto"/>
              <a:buNone/>
              <a:defRPr sz="1200">
                <a:solidFill>
                  <a:srgbClr val="808080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Roboto"/>
              <a:buNone/>
              <a:defRPr sz="1200">
                <a:solidFill>
                  <a:srgbClr val="808080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Roboto"/>
              <a:buNone/>
              <a:defRPr sz="1200">
                <a:solidFill>
                  <a:srgbClr val="808080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Roboto"/>
              <a:buNone/>
              <a:defRPr sz="1200">
                <a:solidFill>
                  <a:srgbClr val="80808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 flipH="1">
            <a:off x="-23872" y="-13725"/>
            <a:ext cx="18335744" cy="1031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80950">
            <a:off x="-1629916" y="4420012"/>
            <a:ext cx="13147081" cy="7395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245" name="Google Shape;24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>
            <p:ph type="title"/>
          </p:nvPr>
        </p:nvSpPr>
        <p:spPr>
          <a:xfrm>
            <a:off x="1353154" y="1444800"/>
            <a:ext cx="77148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7" name="Google Shape;247;p33"/>
          <p:cNvSpPr txBox="1"/>
          <p:nvPr>
            <p:ph idx="1" type="subTitle"/>
          </p:nvPr>
        </p:nvSpPr>
        <p:spPr>
          <a:xfrm>
            <a:off x="1353145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8pPr>
            <a:lvl9pPr lvl="8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248" name="Google Shape;248;p33"/>
          <p:cNvSpPr txBox="1"/>
          <p:nvPr>
            <p:ph idx="2" type="body"/>
          </p:nvPr>
        </p:nvSpPr>
        <p:spPr>
          <a:xfrm>
            <a:off x="1442120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Char char="•"/>
              <a:defRPr>
                <a:solidFill>
                  <a:srgbClr val="F4F3EE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»"/>
              <a:defRPr sz="1800">
                <a:solidFill>
                  <a:srgbClr val="F4F3EE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249" name="Google Shape;249;p33"/>
          <p:cNvSpPr txBox="1"/>
          <p:nvPr>
            <p:ph idx="3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olution Side">
  <p:cSld name="52_Layout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76" y="-45720"/>
            <a:ext cx="18446551" cy="10378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253" name="Google Shape;2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Marketecture">
  <p:cSld name="52_Layout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9249" y="-22500"/>
            <a:ext cx="18443448" cy="103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258" name="Google Shape;25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cratize AI">
  <p:cSld name="CUSTOM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1789" y="-45720"/>
            <a:ext cx="18451579" cy="10378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263" name="Google Shape;2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Contents_4">
  <p:cSld name="9_Layout Slide">
    <p:bg>
      <p:bgPr>
        <a:solidFill>
          <a:srgbClr val="EBE6E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/>
          <p:nvPr/>
        </p:nvSpPr>
        <p:spPr>
          <a:xfrm>
            <a:off x="0" y="1"/>
            <a:ext cx="7027200" cy="10289400"/>
          </a:xfrm>
          <a:prstGeom prst="rect">
            <a:avLst/>
          </a:prstGeom>
          <a:solidFill>
            <a:srgbClr val="D2D2D0"/>
          </a:solidFill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2">
            <a:alphaModFix/>
          </a:blip>
          <a:srcRect b="19" l="13930" r="47546" t="29"/>
          <a:stretch/>
        </p:blipFill>
        <p:spPr>
          <a:xfrm>
            <a:off x="-76200" y="-16155"/>
            <a:ext cx="7103402" cy="10361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4 1 1" showMasterSp="0">
  <p:cSld name="TITLE_AND_BODY_1_1_3">
    <p:bg>
      <p:bgPr>
        <a:solidFill>
          <a:srgbClr val="E8E5E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8"/>
          <p:cNvGrpSpPr/>
          <p:nvPr/>
        </p:nvGrpSpPr>
        <p:grpSpPr>
          <a:xfrm>
            <a:off x="0" y="137160"/>
            <a:ext cx="5115150" cy="10156688"/>
            <a:chOff x="1250473" y="2"/>
            <a:chExt cx="6820200" cy="13542250"/>
          </a:xfrm>
        </p:grpSpPr>
        <p:sp>
          <p:nvSpPr>
            <p:cNvPr id="274" name="Google Shape;274;p38"/>
            <p:cNvSpPr/>
            <p:nvPr/>
          </p:nvSpPr>
          <p:spPr>
            <a:xfrm>
              <a:off x="1250473" y="223152"/>
              <a:ext cx="6820200" cy="13319100"/>
            </a:xfrm>
            <a:prstGeom prst="roundRect">
              <a:avLst>
                <a:gd fmla="val 825" name="adj"/>
              </a:avLst>
            </a:prstGeom>
            <a:solidFill>
              <a:srgbClr val="FEC92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lang="en-US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1250473" y="2"/>
              <a:ext cx="6586800" cy="13319100"/>
            </a:xfrm>
            <a:prstGeom prst="roundRect">
              <a:avLst>
                <a:gd fmla="val 99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Image" id="276" name="Google Shape;27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169" y="5712578"/>
            <a:ext cx="666751" cy="48593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5601555" y="4189844"/>
            <a:ext cx="24945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sz="1100"/>
          </a:p>
        </p:txBody>
      </p:sp>
      <p:sp>
        <p:nvSpPr>
          <p:cNvPr id="278" name="Google Shape;278;p38"/>
          <p:cNvSpPr txBox="1"/>
          <p:nvPr/>
        </p:nvSpPr>
        <p:spPr>
          <a:xfrm>
            <a:off x="9791650" y="4189844"/>
            <a:ext cx="1584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sz="1100"/>
          </a:p>
        </p:txBody>
      </p:sp>
      <p:sp>
        <p:nvSpPr>
          <p:cNvPr id="279" name="Google Shape;279;p38"/>
          <p:cNvSpPr txBox="1"/>
          <p:nvPr/>
        </p:nvSpPr>
        <p:spPr>
          <a:xfrm>
            <a:off x="13967296" y="4189844"/>
            <a:ext cx="1584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100"/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descr="Google Shape;329;p78" id="282" name="Google Shape;2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upeSlide_2">
  <p:cSld name="3_Layout Slide">
    <p:bg>
      <p:bgPr>
        <a:solidFill>
          <a:srgbClr val="EBE6E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pic>
        <p:nvPicPr>
          <p:cNvPr descr="Google Shape;329;p78" id="285" name="Google Shape;28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Slide_1" showMasterSp="0">
  <p:cSld name="Strategic Value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40"/>
          <p:cNvCxnSpPr>
            <a:stCxn id="289" idx="1"/>
            <a:endCxn id="289" idx="1"/>
          </p:cNvCxnSpPr>
          <p:nvPr/>
        </p:nvCxnSpPr>
        <p:spPr>
          <a:xfrm flipH="1" rot="-5400000">
            <a:off x="-558750" y="5143950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0"/>
          <p:cNvSpPr txBox="1"/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b="1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1" name="Google Shape;291;p40"/>
          <p:cNvSpPr txBox="1"/>
          <p:nvPr>
            <p:ph idx="1" type="subTitle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92" name="Google Shape;292;p40"/>
          <p:cNvSpPr txBox="1"/>
          <p:nvPr>
            <p:ph idx="2" type="body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17500" lvl="0" marL="457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 algn="r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i="1" sz="14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3" name="Google Shape;293;p40"/>
          <p:cNvSpPr txBox="1"/>
          <p:nvPr>
            <p:ph idx="3" type="body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/>
        </p:txBody>
      </p:sp>
      <p:sp>
        <p:nvSpPr>
          <p:cNvPr id="294" name="Google Shape;294;p4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sp>
        <p:nvSpPr>
          <p:cNvPr id="295" name="Google Shape;295;p40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2">
            <a:alphaModFix/>
          </a:blip>
          <a:srcRect b="4245" l="0" r="0" t="4254"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298" name="Google Shape;2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 2">
  <p:cSld name="TITLE_AND_BODY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>
            <a:off x="-38032" y="-22860"/>
            <a:ext cx="18364064" cy="1033271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 rot="10800000">
            <a:off x="13943441" y="-41682"/>
            <a:ext cx="4392300" cy="43434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anchorCtr="0" anchor="ctr" bIns="137225" lIns="137225" spcFirstLastPara="1" rIns="137225" wrap="square" tIns="13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hape;329;p78"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1967250" y="3049225"/>
            <a:ext cx="128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967250" y="4282225"/>
            <a:ext cx="113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_2" showMasterSp="0">
  <p:cSld name="blank 2">
    <p:bg>
      <p:bgPr>
        <a:solidFill>
          <a:schemeClr val="dk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 rotWithShape="1">
          <a:blip r:embed="rId2">
            <a:alphaModFix/>
          </a:blip>
          <a:srcRect b="89" l="0" r="0" t="99"/>
          <a:stretch/>
        </p:blipFill>
        <p:spPr>
          <a:xfrm>
            <a:off x="-9537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301" name="Google Shape;3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_H2OWorld" showMasterSp="0">
  <p:cSld name="blank 2_2">
    <p:bg>
      <p:bgPr>
        <a:solidFill>
          <a:schemeClr val="dk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2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-9537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descr="Google Shape;329;p78" id="306" name="Google Shape;3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 rotWithShape="1">
          <a:blip r:embed="rId4">
            <a:alphaModFix/>
          </a:blip>
          <a:srcRect b="5164" l="0" r="0" t="5164"/>
          <a:stretch/>
        </p:blipFill>
        <p:spPr>
          <a:xfrm>
            <a:off x="15303575" y="473325"/>
            <a:ext cx="1674324" cy="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_H2OWorld_Dallas" showMasterSp="0">
  <p:cSld name="blank 2_2_1_1">
    <p:bg>
      <p:bgPr>
        <a:solidFill>
          <a:schemeClr val="dk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3"/>
          <p:cNvPicPr preferRelativeResize="0"/>
          <p:nvPr/>
        </p:nvPicPr>
        <p:blipFill rotWithShape="1">
          <a:blip r:embed="rId2">
            <a:alphaModFix/>
          </a:blip>
          <a:srcRect b="49" l="0" r="0" t="49"/>
          <a:stretch/>
        </p:blipFill>
        <p:spPr>
          <a:xfrm>
            <a:off x="-9537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descr="Google Shape;329;p78"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 rotWithShape="1">
          <a:blip r:embed="rId4">
            <a:alphaModFix/>
          </a:blip>
          <a:srcRect b="0" l="109" r="119" t="0"/>
          <a:stretch/>
        </p:blipFill>
        <p:spPr>
          <a:xfrm>
            <a:off x="15303575" y="449225"/>
            <a:ext cx="1676749" cy="6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_1" showMasterSp="0">
  <p:cSld name="blank 2_1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 rotWithShape="1">
          <a:blip r:embed="rId2">
            <a:alphaModFix/>
          </a:blip>
          <a:srcRect b="89" l="0" r="0" t="99"/>
          <a:stretch/>
        </p:blipFill>
        <p:spPr>
          <a:xfrm>
            <a:off x="-9537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315" name="Google Shape;3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4 1 1 2" showMasterSp="0">
  <p:cSld name="TITLE_AND_BODY_1_1_2">
    <p:bg>
      <p:bgPr>
        <a:solidFill>
          <a:srgbClr val="E8E5E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grpSp>
        <p:nvGrpSpPr>
          <p:cNvPr id="319" name="Google Shape;319;p45"/>
          <p:cNvGrpSpPr/>
          <p:nvPr/>
        </p:nvGrpSpPr>
        <p:grpSpPr>
          <a:xfrm>
            <a:off x="-2" y="137156"/>
            <a:ext cx="6329828" cy="10156688"/>
            <a:chOff x="1250473" y="2"/>
            <a:chExt cx="6820200" cy="13542250"/>
          </a:xfrm>
        </p:grpSpPr>
        <p:sp>
          <p:nvSpPr>
            <p:cNvPr id="320" name="Google Shape;320;p45"/>
            <p:cNvSpPr/>
            <p:nvPr/>
          </p:nvSpPr>
          <p:spPr>
            <a:xfrm>
              <a:off x="1250473" y="223152"/>
              <a:ext cx="6820200" cy="13319100"/>
            </a:xfrm>
            <a:prstGeom prst="roundRect">
              <a:avLst>
                <a:gd fmla="val 825" name="adj"/>
              </a:avLst>
            </a:prstGeom>
            <a:solidFill>
              <a:srgbClr val="FEC92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lang="en-US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1" name="Google Shape;321;p45"/>
            <p:cNvSpPr/>
            <p:nvPr/>
          </p:nvSpPr>
          <p:spPr>
            <a:xfrm>
              <a:off x="1250473" y="2"/>
              <a:ext cx="6586800" cy="13319100"/>
            </a:xfrm>
            <a:prstGeom prst="roundRect">
              <a:avLst>
                <a:gd fmla="val 99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22" name="Google Shape;322;p45"/>
          <p:cNvSpPr txBox="1"/>
          <p:nvPr/>
        </p:nvSpPr>
        <p:spPr>
          <a:xfrm>
            <a:off x="7336590" y="2940370"/>
            <a:ext cx="24645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b="1" lang="en-US" sz="2700"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sz="1100"/>
          </a:p>
        </p:txBody>
      </p:sp>
      <p:sp>
        <p:nvSpPr>
          <p:cNvPr id="323" name="Google Shape;323;p45"/>
          <p:cNvSpPr txBox="1"/>
          <p:nvPr/>
        </p:nvSpPr>
        <p:spPr>
          <a:xfrm>
            <a:off x="12353149" y="2940370"/>
            <a:ext cx="2976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b="1" lang="en-US" sz="2700">
                <a:latin typeface="Montserrat"/>
                <a:ea typeface="Montserrat"/>
                <a:cs typeface="Montserrat"/>
                <a:sym typeface="Montserrat"/>
              </a:rPr>
              <a:t>Why H2O?</a:t>
            </a:r>
            <a:endParaRPr sz="1100"/>
          </a:p>
        </p:txBody>
      </p:sp>
      <p:pic>
        <p:nvPicPr>
          <p:cNvPr descr="Image" id="324" name="Google Shape;32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169" y="5047084"/>
            <a:ext cx="666751" cy="48593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pic>
        <p:nvPicPr>
          <p:cNvPr descr="Google Shape;329;p78" id="326" name="Google Shape;3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4" showMasterSp="0">
  <p:cSld name="TITLE_AND_BODY_3">
    <p:bg>
      <p:bgPr>
        <a:solidFill>
          <a:srgbClr val="E8E5E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/>
          <p:nvPr/>
        </p:nvSpPr>
        <p:spPr>
          <a:xfrm>
            <a:off x="0" y="0"/>
            <a:ext cx="18288000" cy="186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46"/>
          <p:cNvSpPr txBox="1"/>
          <p:nvPr/>
        </p:nvSpPr>
        <p:spPr>
          <a:xfrm>
            <a:off x="869369" y="5999595"/>
            <a:ext cx="2088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sz="1100"/>
          </a:p>
        </p:txBody>
      </p:sp>
      <p:sp>
        <p:nvSpPr>
          <p:cNvPr id="330" name="Google Shape;330;p46"/>
          <p:cNvSpPr txBox="1"/>
          <p:nvPr/>
        </p:nvSpPr>
        <p:spPr>
          <a:xfrm>
            <a:off x="6393868" y="5999595"/>
            <a:ext cx="2088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sz="1100"/>
          </a:p>
        </p:txBody>
      </p:sp>
      <p:sp>
        <p:nvSpPr>
          <p:cNvPr id="331" name="Google Shape;331;p46"/>
          <p:cNvSpPr txBox="1"/>
          <p:nvPr/>
        </p:nvSpPr>
        <p:spPr>
          <a:xfrm>
            <a:off x="11899318" y="5999595"/>
            <a:ext cx="2088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100"/>
          </a:p>
        </p:txBody>
      </p:sp>
      <p:sp>
        <p:nvSpPr>
          <p:cNvPr id="332" name="Google Shape;332;p46"/>
          <p:cNvSpPr/>
          <p:nvPr/>
        </p:nvSpPr>
        <p:spPr>
          <a:xfrm>
            <a:off x="247725" y="3964047"/>
            <a:ext cx="10827600" cy="1517700"/>
          </a:xfrm>
          <a:prstGeom prst="roundRect">
            <a:avLst>
              <a:gd fmla="val 2992" name="adj"/>
            </a:avLst>
          </a:prstGeom>
          <a:solidFill>
            <a:srgbClr val="FEC92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171450" y="3895669"/>
            <a:ext cx="10827600" cy="1517700"/>
          </a:xfrm>
          <a:prstGeom prst="roundRect">
            <a:avLst>
              <a:gd fmla="val 285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57175" y="2070749"/>
            <a:ext cx="664482" cy="48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pic>
        <p:nvPicPr>
          <p:cNvPr descr="Google Shape;329;p78" id="337" name="Google Shape;3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C_Phases AI Maturity 1">
  <p:cSld name="2_Layout Slide_3_1_2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7"/>
          <p:cNvPicPr preferRelativeResize="0"/>
          <p:nvPr/>
        </p:nvPicPr>
        <p:blipFill rotWithShape="1">
          <a:blip r:embed="rId2">
            <a:alphaModFix/>
          </a:blip>
          <a:srcRect b="0" l="99" r="89" t="0"/>
          <a:stretch/>
        </p:blipFill>
        <p:spPr>
          <a:xfrm>
            <a:off x="-22861" y="-22860"/>
            <a:ext cx="1833372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 txBox="1"/>
          <p:nvPr/>
        </p:nvSpPr>
        <p:spPr>
          <a:xfrm>
            <a:off x="581260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descr="Google Shape;329;p78" id="341" name="Google Shape;34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47"/>
          <p:cNvGrpSpPr/>
          <p:nvPr/>
        </p:nvGrpSpPr>
        <p:grpSpPr>
          <a:xfrm>
            <a:off x="13179375" y="280250"/>
            <a:ext cx="3629950" cy="966000"/>
            <a:chOff x="13179375" y="280250"/>
            <a:chExt cx="3629950" cy="966000"/>
          </a:xfrm>
        </p:grpSpPr>
        <p:sp>
          <p:nvSpPr>
            <p:cNvPr id="343" name="Google Shape;343;p47"/>
            <p:cNvSpPr txBox="1"/>
            <p:nvPr/>
          </p:nvSpPr>
          <p:spPr>
            <a:xfrm>
              <a:off x="13179375" y="350025"/>
              <a:ext cx="2692500" cy="8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EDED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Strategy &amp; </a:t>
              </a:r>
              <a:endParaRPr b="1" sz="2200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EDED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Value Creation</a:t>
              </a:r>
              <a:endParaRPr b="1" sz="2200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4" name="Google Shape;344;p47"/>
            <p:cNvPicPr preferRelativeResize="0"/>
            <p:nvPr/>
          </p:nvPicPr>
          <p:blipFill rotWithShape="1">
            <a:blip r:embed="rId4">
              <a:alphaModFix/>
            </a:blip>
            <a:srcRect b="0" l="0" r="0" t="-4014"/>
            <a:stretch/>
          </p:blipFill>
          <p:spPr>
            <a:xfrm>
              <a:off x="15958525" y="280250"/>
              <a:ext cx="850800" cy="96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C_Phases AI Maturity">
  <p:cSld name="2_Layout Slide_3_1_2_2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 rotWithShape="1">
          <a:blip r:embed="rId2">
            <a:alphaModFix/>
          </a:blip>
          <a:srcRect b="0" l="99" r="89" t="0"/>
          <a:stretch/>
        </p:blipFill>
        <p:spPr>
          <a:xfrm>
            <a:off x="-22861" y="-22860"/>
            <a:ext cx="1833372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 txBox="1"/>
          <p:nvPr/>
        </p:nvSpPr>
        <p:spPr>
          <a:xfrm>
            <a:off x="581260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descr="Google Shape;329;p78" id="348" name="Google Shape;3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48"/>
          <p:cNvGrpSpPr/>
          <p:nvPr/>
        </p:nvGrpSpPr>
        <p:grpSpPr>
          <a:xfrm>
            <a:off x="13179375" y="280250"/>
            <a:ext cx="3629950" cy="966000"/>
            <a:chOff x="13179375" y="280250"/>
            <a:chExt cx="3629950" cy="966000"/>
          </a:xfrm>
        </p:grpSpPr>
        <p:sp>
          <p:nvSpPr>
            <p:cNvPr id="350" name="Google Shape;350;p48"/>
            <p:cNvSpPr txBox="1"/>
            <p:nvPr/>
          </p:nvSpPr>
          <p:spPr>
            <a:xfrm>
              <a:off x="13179375" y="350025"/>
              <a:ext cx="2692500" cy="8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EDED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Strategy &amp; </a:t>
              </a:r>
              <a:endParaRPr b="1" sz="2200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EDED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Value Creation</a:t>
              </a:r>
              <a:endParaRPr b="1" sz="2200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51" name="Google Shape;351;p48"/>
            <p:cNvPicPr preferRelativeResize="0"/>
            <p:nvPr/>
          </p:nvPicPr>
          <p:blipFill rotWithShape="1">
            <a:blip r:embed="rId4">
              <a:alphaModFix/>
            </a:blip>
            <a:srcRect b="0" l="0" r="0" t="-4014"/>
            <a:stretch/>
          </p:blipFill>
          <p:spPr>
            <a:xfrm>
              <a:off x="15958525" y="280250"/>
              <a:ext cx="850800" cy="96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upeSlide_1 1">
  <p:cSld name="4_Layout Slide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4" name="Google Shape;354;p49"/>
          <p:cNvSpPr txBox="1"/>
          <p:nvPr>
            <p:ph type="title"/>
          </p:nvPr>
        </p:nvSpPr>
        <p:spPr>
          <a:xfrm>
            <a:off x="1368300" y="1749600"/>
            <a:ext cx="73512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b="1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5" name="Google Shape;355;p49"/>
          <p:cNvSpPr txBox="1"/>
          <p:nvPr>
            <p:ph idx="1" type="subTitle"/>
          </p:nvPr>
        </p:nvSpPr>
        <p:spPr>
          <a:xfrm>
            <a:off x="1368300" y="1292225"/>
            <a:ext cx="661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6" name="Google Shape;356;p49"/>
          <p:cNvSpPr txBox="1"/>
          <p:nvPr>
            <p:ph idx="2" type="body"/>
          </p:nvPr>
        </p:nvSpPr>
        <p:spPr>
          <a:xfrm>
            <a:off x="1457275" y="3663375"/>
            <a:ext cx="3787500" cy="4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indent="-342900" lvl="1" marL="9144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indent="-342900" lvl="2" marL="13716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indent="-342900" lvl="3" marL="18288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indent="-342900" lvl="4" marL="22860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indent="-342900" lvl="5" marL="2743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indent="-342900" lvl="6" marL="32004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indent="-342900" lvl="7" marL="36576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indent="-342900" lvl="8" marL="41148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/>
        </p:txBody>
      </p:sp>
      <p:pic>
        <p:nvPicPr>
          <p:cNvPr descr="Google Shape;329;p78" id="357" name="Google Shape;3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359" name="Google Shape;359;p4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b="0" i="0" sz="11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Slide_3 1">
  <p:cSld name="33_Layout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0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-19075" y="-76200"/>
            <a:ext cx="18364549" cy="10372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362" name="Google Shape;36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0"/>
          <p:cNvSpPr txBox="1"/>
          <p:nvPr>
            <p:ph type="title"/>
          </p:nvPr>
        </p:nvSpPr>
        <p:spPr>
          <a:xfrm>
            <a:off x="1353154" y="1749600"/>
            <a:ext cx="77148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4" name="Google Shape;364;p50"/>
          <p:cNvSpPr txBox="1"/>
          <p:nvPr>
            <p:ph idx="1" type="subTitle"/>
          </p:nvPr>
        </p:nvSpPr>
        <p:spPr>
          <a:xfrm>
            <a:off x="1353145" y="1292225"/>
            <a:ext cx="6614700" cy="4155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8pPr>
            <a:lvl9pPr lvl="8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365" name="Google Shape;365;p50"/>
          <p:cNvSpPr txBox="1"/>
          <p:nvPr>
            <p:ph idx="2" type="body"/>
          </p:nvPr>
        </p:nvSpPr>
        <p:spPr>
          <a:xfrm>
            <a:off x="1442120" y="3663375"/>
            <a:ext cx="37875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Char char="•"/>
              <a:defRPr>
                <a:solidFill>
                  <a:srgbClr val="F4F3EE"/>
                </a:solidFill>
              </a:defRPr>
            </a:lvl1pPr>
            <a:lvl2pPr indent="-342900" lvl="1" marL="914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2pPr>
            <a:lvl3pPr indent="-342900" lvl="2" marL="1371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3pPr>
            <a:lvl4pPr indent="-342900" lvl="3" marL="1828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4pPr>
            <a:lvl5pPr indent="-342900" lvl="4" marL="22860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»"/>
              <a:defRPr sz="1800">
                <a:solidFill>
                  <a:srgbClr val="F4F3EE"/>
                </a:solidFill>
              </a:defRPr>
            </a:lvl5pPr>
            <a:lvl6pPr indent="-342900" lvl="5" marL="2743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6pPr>
            <a:lvl7pPr indent="-342900" lvl="6" marL="32004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7pPr>
            <a:lvl8pPr indent="-342900" lvl="7" marL="3657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8pPr>
            <a:lvl9pPr indent="-342900" lvl="8" marL="41148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366" name="Google Shape;366;p50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367" name="Google Shape;367;p5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 4">
  <p:cSld name="TITLE_AND_BODY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99" r="89" t="0"/>
          <a:stretch/>
        </p:blipFill>
        <p:spPr>
          <a:xfrm>
            <a:off x="-22861" y="-22860"/>
            <a:ext cx="18333720" cy="10332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43" name="Google Shape;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1967250" y="3049225"/>
            <a:ext cx="128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C925"/>
              </a:buClr>
              <a:buSzPts val="6300"/>
              <a:buNone/>
              <a:defRPr sz="6300">
                <a:solidFill>
                  <a:srgbClr val="FEC9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1967250" y="4282225"/>
            <a:ext cx="113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3200"/>
              <a:buNone/>
              <a:defRPr sz="3200">
                <a:solidFill>
                  <a:srgbClr val="F4F3E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2" type="subTitle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3200"/>
              <a:buNone/>
              <a:defRPr sz="3200">
                <a:solidFill>
                  <a:srgbClr val="FEFEF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8pPr>
            <a:lvl9pPr lvl="8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581260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_AND_BODY_4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idx="12" type="sldNum"/>
          </p:nvPr>
        </p:nvSpPr>
        <p:spPr>
          <a:xfrm>
            <a:off x="8994340" y="9602380"/>
            <a:ext cx="299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4300" lIns="14300" spcFirstLastPara="1" rIns="14300" wrap="square" tIns="143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b="0" i="0" sz="1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b="0" i="0" sz="1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b="0" i="0" sz="1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b="0" i="0" sz="1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b="0" i="0" sz="1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b="0" i="0" sz="1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b="0" i="0" sz="1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b="0" i="0" sz="1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b="0" i="0" sz="1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Slide_1 1">
  <p:cSld name="Black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3871" y="-13725"/>
            <a:ext cx="18335743" cy="10314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372" name="Google Shape;37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6575" y="344201"/>
            <a:ext cx="714549" cy="71462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2"/>
          <p:cNvSpPr txBox="1"/>
          <p:nvPr/>
        </p:nvSpPr>
        <p:spPr>
          <a:xfrm>
            <a:off x="1473906" y="1749600"/>
            <a:ext cx="84606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4F3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2"/>
          <p:cNvSpPr txBox="1"/>
          <p:nvPr/>
        </p:nvSpPr>
        <p:spPr>
          <a:xfrm>
            <a:off x="1473894" y="1292225"/>
            <a:ext cx="6614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4F3EE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1562869" y="3663375"/>
            <a:ext cx="3787800" cy="4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4F3EE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1353155" y="1444800"/>
            <a:ext cx="77148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b="1" sz="4000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7" name="Google Shape;377;p52"/>
          <p:cNvSpPr txBox="1"/>
          <p:nvPr>
            <p:ph idx="1" type="subTitle"/>
          </p:nvPr>
        </p:nvSpPr>
        <p:spPr>
          <a:xfrm>
            <a:off x="1353144" y="987425"/>
            <a:ext cx="6614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4F3EE"/>
              </a:buClr>
              <a:buSzPts val="2800"/>
              <a:buNone/>
              <a:defRPr>
                <a:solidFill>
                  <a:srgbClr val="F4F3EE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4F3EE"/>
              </a:buClr>
              <a:buSzPts val="2400"/>
              <a:buNone/>
              <a:defRPr>
                <a:solidFill>
                  <a:srgbClr val="F4F3EE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200"/>
              <a:buNone/>
              <a:defRPr>
                <a:solidFill>
                  <a:srgbClr val="F4F3EE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200"/>
              <a:buNone/>
              <a:defRPr>
                <a:solidFill>
                  <a:srgbClr val="F4F3EE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600"/>
              <a:buNone/>
              <a:defRPr>
                <a:solidFill>
                  <a:srgbClr val="F4F3E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378" name="Google Shape;378;p52"/>
          <p:cNvSpPr txBox="1"/>
          <p:nvPr>
            <p:ph idx="2" type="body"/>
          </p:nvPr>
        </p:nvSpPr>
        <p:spPr>
          <a:xfrm>
            <a:off x="1442120" y="3358575"/>
            <a:ext cx="3787800" cy="4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F4F3EE"/>
              </a:buClr>
              <a:buSzPts val="2800"/>
              <a:buChar char="•"/>
              <a:defRPr>
                <a:solidFill>
                  <a:srgbClr val="F4F3EE"/>
                </a:solidFill>
              </a:defRPr>
            </a:lvl1pPr>
            <a:lvl2pPr indent="-3048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–"/>
              <a:defRPr sz="1800">
                <a:solidFill>
                  <a:srgbClr val="F4F3EE"/>
                </a:solidFill>
              </a:defRPr>
            </a:lvl2pPr>
            <a:lvl3pPr indent="-304800" lvl="2" marL="1371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–"/>
              <a:defRPr sz="1800">
                <a:solidFill>
                  <a:srgbClr val="F4F3EE"/>
                </a:solidFill>
              </a:defRPr>
            </a:lvl3pPr>
            <a:lvl4pPr indent="-304800" lvl="3" marL="1828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–"/>
              <a:defRPr sz="1800">
                <a:solidFill>
                  <a:srgbClr val="F4F3EE"/>
                </a:solidFill>
              </a:defRPr>
            </a:lvl4pPr>
            <a:lvl5pPr indent="-304800" lvl="4" marL="2286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5pPr>
            <a:lvl6pPr indent="-304800" lvl="5" marL="2743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6pPr>
            <a:lvl7pPr indent="-304800" lvl="6" marL="3200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7pPr>
            <a:lvl8pPr indent="-304800" lvl="7" marL="3657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8pPr>
            <a:lvl9pPr indent="-304800" lvl="8" marL="4114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9pPr>
          </a:lstStyle>
          <a:p/>
        </p:txBody>
      </p:sp>
      <p:sp>
        <p:nvSpPr>
          <p:cNvPr id="379" name="Google Shape;379;p52"/>
          <p:cNvSpPr txBox="1"/>
          <p:nvPr>
            <p:ph idx="12" type="sldNum"/>
          </p:nvPr>
        </p:nvSpPr>
        <p:spPr>
          <a:xfrm>
            <a:off x="15774693" y="9874922"/>
            <a:ext cx="190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b="0" i="0" sz="12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380" name="Google Shape;380;p52"/>
          <p:cNvSpPr txBox="1"/>
          <p:nvPr/>
        </p:nvSpPr>
        <p:spPr>
          <a:xfrm>
            <a:off x="16004907" y="9842906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34200" spcFirstLastPara="1" rIns="34200" wrap="square" tIns="342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8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b="0" i="0" sz="10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52"/>
          <p:cNvGrpSpPr/>
          <p:nvPr/>
        </p:nvGrpSpPr>
        <p:grpSpPr>
          <a:xfrm>
            <a:off x="1709267" y="2220014"/>
            <a:ext cx="15178024" cy="6405353"/>
            <a:chOff x="1545910" y="1487847"/>
            <a:chExt cx="10118683" cy="4270235"/>
          </a:xfrm>
        </p:grpSpPr>
        <p:sp>
          <p:nvSpPr>
            <p:cNvPr id="382" name="Google Shape;382;p52"/>
            <p:cNvSpPr/>
            <p:nvPr/>
          </p:nvSpPr>
          <p:spPr>
            <a:xfrm>
              <a:off x="10094692" y="4715781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10094692" y="4802104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10094692" y="4888004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10200671" y="4802104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10200671" y="4888004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10306372" y="4802104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10306372" y="4888004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10306372" y="506022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10412385" y="4802104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10412385" y="4888004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10412385" y="5146323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10412385" y="506022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10412385" y="4974101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2"/>
            <p:cNvSpPr/>
            <p:nvPr/>
          </p:nvSpPr>
          <p:spPr>
            <a:xfrm>
              <a:off x="10626360" y="4802104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10626360" y="4888004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10626360" y="5146323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10626360" y="506022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10626360" y="4974101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10733487" y="4888004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10733487" y="506022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10733487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10306372" y="4974101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2"/>
            <p:cNvSpPr/>
            <p:nvPr/>
          </p:nvSpPr>
          <p:spPr>
            <a:xfrm>
              <a:off x="10200671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2"/>
            <p:cNvSpPr/>
            <p:nvPr/>
          </p:nvSpPr>
          <p:spPr>
            <a:xfrm>
              <a:off x="10094692" y="4974101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9670949" y="4888004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9670949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9776685" y="4802104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9776685" y="4888004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9776685" y="4974101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9882664" y="4715781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9882664" y="4802104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2"/>
            <p:cNvSpPr/>
            <p:nvPr/>
          </p:nvSpPr>
          <p:spPr>
            <a:xfrm>
              <a:off x="9882664" y="4888004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2"/>
            <p:cNvSpPr/>
            <p:nvPr/>
          </p:nvSpPr>
          <p:spPr>
            <a:xfrm>
              <a:off x="9882664" y="4974101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2"/>
            <p:cNvSpPr/>
            <p:nvPr/>
          </p:nvSpPr>
          <p:spPr>
            <a:xfrm>
              <a:off x="9988678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9988678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2"/>
            <p:cNvSpPr/>
            <p:nvPr/>
          </p:nvSpPr>
          <p:spPr>
            <a:xfrm>
              <a:off x="9988678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2"/>
            <p:cNvSpPr/>
            <p:nvPr/>
          </p:nvSpPr>
          <p:spPr>
            <a:xfrm>
              <a:off x="9988678" y="4888004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2"/>
            <p:cNvSpPr/>
            <p:nvPr/>
          </p:nvSpPr>
          <p:spPr>
            <a:xfrm>
              <a:off x="9988678" y="4802104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2"/>
            <p:cNvSpPr/>
            <p:nvPr/>
          </p:nvSpPr>
          <p:spPr>
            <a:xfrm>
              <a:off x="11366092" y="4715781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10942385" y="4802104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10942385" y="4715781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11048364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10836093" y="4543559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10624378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10094692" y="4285437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10412385" y="4457660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10412385" y="437156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10306372" y="4457660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10306372" y="437156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10200671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10200671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11260079" y="5232223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11154100" y="5404445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11154100" y="5318320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11048364" y="540444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10412385" y="540444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10518399" y="5232223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10518399" y="5146323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10518399" y="506022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10518399" y="4974101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10518399" y="4888004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10518399" y="4802104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10518399" y="4715781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10412385" y="5232223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10412385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10412385" y="462965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10306372" y="5232223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10306372" y="5146323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10306372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10306372" y="462965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10200671" y="5146323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10200671" y="506022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10200671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10200671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10094692" y="506022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10094692" y="462965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2"/>
            <p:cNvSpPr/>
            <p:nvPr/>
          </p:nvSpPr>
          <p:spPr>
            <a:xfrm>
              <a:off x="10094692" y="4543559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9988678" y="506022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2"/>
            <p:cNvSpPr/>
            <p:nvPr/>
          </p:nvSpPr>
          <p:spPr>
            <a:xfrm>
              <a:off x="9988678" y="4543559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9882664" y="506022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2"/>
            <p:cNvSpPr/>
            <p:nvPr/>
          </p:nvSpPr>
          <p:spPr>
            <a:xfrm>
              <a:off x="9882664" y="462965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9776685" y="506022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9776685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9776685" y="462965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9670949" y="506022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9670949" y="4802104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2"/>
            <p:cNvSpPr/>
            <p:nvPr/>
          </p:nvSpPr>
          <p:spPr>
            <a:xfrm>
              <a:off x="9670949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2"/>
            <p:cNvSpPr/>
            <p:nvPr/>
          </p:nvSpPr>
          <p:spPr>
            <a:xfrm>
              <a:off x="9564970" y="506022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2"/>
            <p:cNvSpPr/>
            <p:nvPr/>
          </p:nvSpPr>
          <p:spPr>
            <a:xfrm>
              <a:off x="9564970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9564970" y="4888004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9564970" y="4802104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7657869" y="4802104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7657869" y="4715781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7657869" y="462965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7551856" y="4888004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7551856" y="4802104"/>
              <a:ext cx="86716" cy="60167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7551856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7445842" y="402734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7445842" y="4113214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6916433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6916433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>
              <a:off x="6916433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6916433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6916433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6916433" y="402734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6916433" y="4113214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2"/>
            <p:cNvSpPr/>
            <p:nvPr/>
          </p:nvSpPr>
          <p:spPr>
            <a:xfrm>
              <a:off x="6916433" y="419934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6916433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6916433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6916433" y="4457660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6916433" y="4543559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6916433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6916433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2"/>
            <p:cNvSpPr/>
            <p:nvPr/>
          </p:nvSpPr>
          <p:spPr>
            <a:xfrm>
              <a:off x="6916433" y="4802104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2"/>
            <p:cNvSpPr/>
            <p:nvPr/>
          </p:nvSpPr>
          <p:spPr>
            <a:xfrm>
              <a:off x="6916433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022134" y="3596999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022134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022134" y="3768995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022134" y="385512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022134" y="3941218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2"/>
            <p:cNvSpPr/>
            <p:nvPr/>
          </p:nvSpPr>
          <p:spPr>
            <a:xfrm>
              <a:off x="7022134" y="4027344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2"/>
            <p:cNvSpPr/>
            <p:nvPr/>
          </p:nvSpPr>
          <p:spPr>
            <a:xfrm>
              <a:off x="7022134" y="4113214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2"/>
            <p:cNvSpPr/>
            <p:nvPr/>
          </p:nvSpPr>
          <p:spPr>
            <a:xfrm>
              <a:off x="7022134" y="419934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2"/>
            <p:cNvSpPr/>
            <p:nvPr/>
          </p:nvSpPr>
          <p:spPr>
            <a:xfrm>
              <a:off x="7022134" y="428543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7022134" y="437156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>
              <a:off x="7022134" y="4457660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7022134" y="4543559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7022134" y="462965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7128148" y="3596999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7128148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7128148" y="3768995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7128148" y="385512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7128148" y="3941218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7128148" y="402734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7128148" y="4113214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2"/>
            <p:cNvSpPr/>
            <p:nvPr/>
          </p:nvSpPr>
          <p:spPr>
            <a:xfrm>
              <a:off x="7128148" y="419934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7128148" y="428543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7128148" y="437156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7128148" y="4457660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7128148" y="4543559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7234162" y="3855121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7234162" y="3941218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7234162" y="4027344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7234162" y="4113214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7340141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7340141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7340141" y="4027344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7340141" y="4113214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7339967" y="419934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7234162" y="419934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7234162" y="4285437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7234162" y="437156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7234162" y="4457660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7234162" y="4543559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7234162" y="462965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7128148" y="462965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7128148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7022134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7022134" y="4802104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7022134" y="4974101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7022134" y="4888004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6916433" y="4888004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6386434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6386434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6386434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6386434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6386434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6386434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6386434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5962726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5962726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5962726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6068740" y="3596999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6068740" y="3683125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6068740" y="3768995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6068740" y="3855121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6068740" y="3941218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6174441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6174441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6174441" y="3596999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6174441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6174441" y="3768995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6174441" y="385512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6174441" y="3941218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6280455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6280455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6280455" y="3596999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6280455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6280455" y="3768995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6280455" y="385512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6280455" y="3941218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6280455" y="4027344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6386434" y="4027344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6492448" y="342477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6492448" y="351090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6492448" y="3596999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6492448" y="3768995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6492448" y="3855121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6492448" y="3941218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6492448" y="4027344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6598427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6598427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6598427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6598427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6598427" y="385512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6598427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6598427" y="4027344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6598427" y="4113214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6704441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6704441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6704441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6704441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6704441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6704441" y="4027344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2"/>
            <p:cNvSpPr/>
            <p:nvPr/>
          </p:nvSpPr>
          <p:spPr>
            <a:xfrm>
              <a:off x="6704441" y="4113214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6704441" y="419934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6704441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6704441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6810420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6810420" y="4888004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6810420" y="4802104"/>
              <a:ext cx="86473" cy="60167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6810420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6810420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6810420" y="4543559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6810420" y="4457660"/>
              <a:ext cx="86473" cy="60167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6810420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6810420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6810246" y="419934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6810420" y="4113214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6810420" y="4027344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6810420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6810420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6810420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6810420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6704441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6598427" y="3683125"/>
              <a:ext cx="86543" cy="60139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6492448" y="3683125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7657869" y="4113214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7657869" y="402734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7657869" y="3941218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7551856" y="419934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7551856" y="4113214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7551856" y="4027344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7551856" y="3941218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7551856" y="385512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2"/>
            <p:cNvSpPr/>
            <p:nvPr/>
          </p:nvSpPr>
          <p:spPr>
            <a:xfrm>
              <a:off x="7445842" y="428543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7445842" y="419934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7445842" y="3941218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7445842" y="385512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7445842" y="3768995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7340141" y="4715781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2"/>
            <p:cNvSpPr/>
            <p:nvPr/>
          </p:nvSpPr>
          <p:spPr>
            <a:xfrm>
              <a:off x="7340141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7340141" y="4543559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7340141" y="4457660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7340141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7340141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7340141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7340141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7234162" y="4802104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7234162" y="4715781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7234162" y="3683125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7234162" y="3596999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7128148" y="506022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7128148" y="4974101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2"/>
            <p:cNvSpPr/>
            <p:nvPr/>
          </p:nvSpPr>
          <p:spPr>
            <a:xfrm>
              <a:off x="7128148" y="4888004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7128148" y="4802104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7128148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7022134" y="506022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7022134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7022134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6916433" y="506022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6916433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2"/>
            <p:cNvSpPr/>
            <p:nvPr/>
          </p:nvSpPr>
          <p:spPr>
            <a:xfrm>
              <a:off x="6916433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6810420" y="506022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6810420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6810420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6810420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6704441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6704441" y="4888004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6704441" y="4802104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6704441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6704441" y="4543559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6704441" y="4457660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6704441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6704441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6598427" y="471578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6598427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6598427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6598427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6598253" y="419934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6598427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6492239" y="419934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6492448" y="4113214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6492448" y="333868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6386434" y="4113214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6386434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386434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6280455" y="4113214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6280455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2"/>
            <p:cNvSpPr/>
            <p:nvPr/>
          </p:nvSpPr>
          <p:spPr>
            <a:xfrm>
              <a:off x="6280455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6174441" y="4113214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6174441" y="4027344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6174441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6174441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2"/>
            <p:cNvSpPr/>
            <p:nvPr/>
          </p:nvSpPr>
          <p:spPr>
            <a:xfrm>
              <a:off x="6068740" y="4027344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2"/>
            <p:cNvSpPr/>
            <p:nvPr/>
          </p:nvSpPr>
          <p:spPr>
            <a:xfrm>
              <a:off x="6068740" y="351090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2"/>
            <p:cNvSpPr/>
            <p:nvPr/>
          </p:nvSpPr>
          <p:spPr>
            <a:xfrm>
              <a:off x="6068740" y="342477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2"/>
            <p:cNvSpPr/>
            <p:nvPr/>
          </p:nvSpPr>
          <p:spPr>
            <a:xfrm>
              <a:off x="6068740" y="333868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2"/>
            <p:cNvSpPr/>
            <p:nvPr/>
          </p:nvSpPr>
          <p:spPr>
            <a:xfrm>
              <a:off x="5962726" y="4027344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5962726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5962726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5962726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5856747" y="3941218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5856747" y="3855121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2"/>
            <p:cNvSpPr/>
            <p:nvPr/>
          </p:nvSpPr>
          <p:spPr>
            <a:xfrm>
              <a:off x="5856747" y="3768995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5856747" y="3683125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5856747" y="3596999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7234162" y="3768995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5750734" y="170345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5645033" y="170345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7445842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7445842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2"/>
            <p:cNvSpPr/>
            <p:nvPr/>
          </p:nvSpPr>
          <p:spPr>
            <a:xfrm>
              <a:off x="7445842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2"/>
            <p:cNvSpPr/>
            <p:nvPr/>
          </p:nvSpPr>
          <p:spPr>
            <a:xfrm>
              <a:off x="7445842" y="256411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2"/>
            <p:cNvSpPr/>
            <p:nvPr/>
          </p:nvSpPr>
          <p:spPr>
            <a:xfrm>
              <a:off x="7445842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2"/>
            <p:cNvSpPr/>
            <p:nvPr/>
          </p:nvSpPr>
          <p:spPr>
            <a:xfrm>
              <a:off x="7445842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7445842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2"/>
            <p:cNvSpPr/>
            <p:nvPr/>
          </p:nvSpPr>
          <p:spPr>
            <a:xfrm>
              <a:off x="6916433" y="256411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2"/>
            <p:cNvSpPr/>
            <p:nvPr/>
          </p:nvSpPr>
          <p:spPr>
            <a:xfrm>
              <a:off x="6916433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6492448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6598427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6598427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6704441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6810420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6810420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6916433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6916433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7022134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7022134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7022134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7022134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7128148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7128148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7128148" y="256411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7128148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7128148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7128148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2"/>
            <p:cNvSpPr/>
            <p:nvPr/>
          </p:nvSpPr>
          <p:spPr>
            <a:xfrm>
              <a:off x="7234162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2"/>
            <p:cNvSpPr/>
            <p:nvPr/>
          </p:nvSpPr>
          <p:spPr>
            <a:xfrm>
              <a:off x="7234162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2"/>
            <p:cNvSpPr/>
            <p:nvPr/>
          </p:nvSpPr>
          <p:spPr>
            <a:xfrm>
              <a:off x="7234162" y="2564117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2"/>
            <p:cNvSpPr/>
            <p:nvPr/>
          </p:nvSpPr>
          <p:spPr>
            <a:xfrm>
              <a:off x="7234162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2"/>
            <p:cNvSpPr/>
            <p:nvPr/>
          </p:nvSpPr>
          <p:spPr>
            <a:xfrm>
              <a:off x="7234162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7234162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7234162" y="290833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7340141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7340141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7340141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7340141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2"/>
            <p:cNvSpPr/>
            <p:nvPr/>
          </p:nvSpPr>
          <p:spPr>
            <a:xfrm>
              <a:off x="7340141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7340141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7340141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7340141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7445842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7551856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7551856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2"/>
            <p:cNvSpPr/>
            <p:nvPr/>
          </p:nvSpPr>
          <p:spPr>
            <a:xfrm>
              <a:off x="7551856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2"/>
            <p:cNvSpPr/>
            <p:nvPr/>
          </p:nvSpPr>
          <p:spPr>
            <a:xfrm>
              <a:off x="7551856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7551856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7551856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7551856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2"/>
            <p:cNvSpPr/>
            <p:nvPr/>
          </p:nvSpPr>
          <p:spPr>
            <a:xfrm>
              <a:off x="7551856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2"/>
            <p:cNvSpPr/>
            <p:nvPr/>
          </p:nvSpPr>
          <p:spPr>
            <a:xfrm>
              <a:off x="7551856" y="2219898"/>
              <a:ext cx="86716" cy="60167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2"/>
            <p:cNvSpPr/>
            <p:nvPr/>
          </p:nvSpPr>
          <p:spPr>
            <a:xfrm>
              <a:off x="7445842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7340141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2"/>
            <p:cNvSpPr/>
            <p:nvPr/>
          </p:nvSpPr>
          <p:spPr>
            <a:xfrm>
              <a:off x="7340141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2"/>
            <p:cNvSpPr/>
            <p:nvPr/>
          </p:nvSpPr>
          <p:spPr>
            <a:xfrm>
              <a:off x="7234162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2"/>
            <p:cNvSpPr/>
            <p:nvPr/>
          </p:nvSpPr>
          <p:spPr>
            <a:xfrm>
              <a:off x="7234162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7234162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7234162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7128148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7128148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7128148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7128148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7128148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7128148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7022134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7022134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7022134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7022134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7022134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7022134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7022134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7022134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6916433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6916433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6916433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6916433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2"/>
            <p:cNvSpPr/>
            <p:nvPr/>
          </p:nvSpPr>
          <p:spPr>
            <a:xfrm>
              <a:off x="6916433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6916433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6916433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6916433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6916433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6810420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6810420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6810420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6810420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6810420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6810420" y="2219898"/>
              <a:ext cx="86473" cy="60167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6810420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2"/>
            <p:cNvSpPr/>
            <p:nvPr/>
          </p:nvSpPr>
          <p:spPr>
            <a:xfrm>
              <a:off x="6810420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2"/>
            <p:cNvSpPr/>
            <p:nvPr/>
          </p:nvSpPr>
          <p:spPr>
            <a:xfrm>
              <a:off x="6810420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2"/>
            <p:cNvSpPr/>
            <p:nvPr/>
          </p:nvSpPr>
          <p:spPr>
            <a:xfrm>
              <a:off x="6810420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6704441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6704441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6704441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6704441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6704441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6704441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6704441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6704441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6704441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6704441" y="1789582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6704441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6598427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6598427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6598427" y="2564117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6598427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6598427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6598427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6598427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6598427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6598427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6492448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6492448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6492448" y="2564117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6492448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6492448" y="2219898"/>
              <a:ext cx="86438" cy="60167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6386434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6386434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6386434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6386434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6386434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6280455" y="2994460"/>
              <a:ext cx="86995" cy="6036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6280455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6280455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6280455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6280455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6280455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6280455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6174441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6174441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6174441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6174441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2"/>
            <p:cNvSpPr/>
            <p:nvPr/>
          </p:nvSpPr>
          <p:spPr>
            <a:xfrm>
              <a:off x="6174441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6174441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6174441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6068740" y="308055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6068740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2"/>
            <p:cNvSpPr/>
            <p:nvPr/>
          </p:nvSpPr>
          <p:spPr>
            <a:xfrm>
              <a:off x="6068740" y="290833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2"/>
            <p:cNvSpPr/>
            <p:nvPr/>
          </p:nvSpPr>
          <p:spPr>
            <a:xfrm>
              <a:off x="6068740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5962726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2"/>
            <p:cNvSpPr/>
            <p:nvPr/>
          </p:nvSpPr>
          <p:spPr>
            <a:xfrm>
              <a:off x="5750734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2"/>
            <p:cNvSpPr/>
            <p:nvPr/>
          </p:nvSpPr>
          <p:spPr>
            <a:xfrm>
              <a:off x="5645033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5645033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5539019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5539019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5539019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5539019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5539019" y="1789582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5539019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5433040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5433040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5433040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5433040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5433040" y="1789582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5433040" y="170345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5433040" y="1617359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5327026" y="2219898"/>
              <a:ext cx="86438" cy="60167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5327026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5327026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5327026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5327026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5327026" y="1789582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5327026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5327026" y="1617359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5221047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5221047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5221047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5221047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5221047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5221047" y="1789582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5221047" y="170345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5221047" y="1617359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5115311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5115311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5115311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5115311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5115311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5115311" y="1789582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5115311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5115311" y="1617359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5009332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5009332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5009332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5009332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5009332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5009332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5009332" y="1789582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5009332" y="170345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5009332" y="1617359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4903319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4903319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4903319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4903319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4903319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4903319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4903319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4903319" y="1789582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4903319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4903319" y="1617359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4797340" y="2391894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4797340" y="2305768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4797340" y="2219898"/>
              <a:ext cx="86786" cy="60167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4797340" y="2133801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4797340" y="2047675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4797340" y="1961549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4797340" y="1875452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4797340" y="1789582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4797340" y="1703456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4797340" y="1617359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4691604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4691604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4691604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4691604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4691604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4691604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4691604" y="1789582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4691604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4691604" y="1617359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4585625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4585625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4585625" y="1789582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4585625" y="170345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4479333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2"/>
            <p:cNvSpPr/>
            <p:nvPr/>
          </p:nvSpPr>
          <p:spPr>
            <a:xfrm>
              <a:off x="4479333" y="1789582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2"/>
            <p:cNvSpPr/>
            <p:nvPr/>
          </p:nvSpPr>
          <p:spPr>
            <a:xfrm>
              <a:off x="4479333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4373319" y="1875452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4373319" y="1789582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5221047" y="4543559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5221047" y="4457660"/>
              <a:ext cx="86716" cy="60224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5221047" y="4371562"/>
              <a:ext cx="86716" cy="6019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5115311" y="4802104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5115033" y="4715781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5115311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5115311" y="4543559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5115311" y="445766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5115311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5009332" y="4802104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5009332" y="4715781"/>
              <a:ext cx="86786" cy="60421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5009332" y="462965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5009332" y="4543559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5009332" y="445766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5009332" y="437156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4903319" y="4888004"/>
              <a:ext cx="86543" cy="60421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4903319" y="4802104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4903319" y="4715781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4903319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4903319" y="4543559"/>
              <a:ext cx="86543" cy="60421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4903319" y="445766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4903319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4903319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4797340" y="5060226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4797340" y="4974101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4797340" y="4888004"/>
              <a:ext cx="86508" cy="60421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4797340" y="4802104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4797340" y="4715781"/>
              <a:ext cx="86786" cy="60421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4797340" y="4629656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4797340" y="4543559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4797340" y="445766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4797340" y="4371562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4797340" y="4285437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4797340" y="4199340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4691604" y="5232223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4691604" y="5146323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4691604" y="506022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691604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4691326" y="4888004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4691326" y="4802104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4691326" y="4715781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4691604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4691604" y="4543559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4691326" y="445766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4691326" y="437156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4691326" y="428543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4691326" y="419934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4691326" y="4113214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4585625" y="5318320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4585625" y="5232223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4585625" y="5146323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4585625" y="506022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4585625" y="4974101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4585312" y="4888004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4585625" y="4802104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4585312" y="4715781"/>
              <a:ext cx="87099" cy="60421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4585625" y="462965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4585625" y="4543559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585625" y="445766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585625" y="437156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4585625" y="4285437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4585416" y="419934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4585416" y="4113214"/>
              <a:ext cx="86716" cy="6039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4585625" y="4027344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4585625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4479333" y="540444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4479333" y="5318320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4479333" y="5232223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4479333" y="5146323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4479333" y="506022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4479333" y="4974101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4479333" y="4888004"/>
              <a:ext cx="86543" cy="60421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4479333" y="4802104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4479333" y="4715781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4479333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4479333" y="4543559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4479333" y="445766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4479333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4479333" y="428543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4479333" y="419934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4479333" y="4113214"/>
              <a:ext cx="86821" cy="6045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4479333" y="4027344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4479333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4479333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4479333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8488119" y="569768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4373319" y="540444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4373319" y="5318320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4373319" y="5232223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4373319" y="5146323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2"/>
            <p:cNvSpPr/>
            <p:nvPr/>
          </p:nvSpPr>
          <p:spPr>
            <a:xfrm>
              <a:off x="4373319" y="506022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4373319" y="4974101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4373319" y="4888004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4373319" y="4802104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4373319" y="4715781"/>
              <a:ext cx="86821" cy="6042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4373319" y="462965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4373319" y="4543559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4373319" y="445766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4373319" y="437156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4373319" y="428543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4373319" y="419934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4373319" y="4113214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4373319" y="4027344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4373319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4373319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4373319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4373319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4373319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4373319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4373319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4373319" y="1617359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8382418" y="569768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8382418" y="56118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4267618" y="5490542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4267618" y="540444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4267618" y="5318320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4267618" y="5232223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4267618" y="5146323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4267618" y="462965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4267618" y="4543559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4267618" y="445766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4267618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4267410" y="4285437"/>
              <a:ext cx="86751" cy="6028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4267410" y="4199340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4267410" y="4113214"/>
              <a:ext cx="86751" cy="60393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4267618" y="4027344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4267618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4267618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4267618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4267618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4267618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4267618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4267618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4267618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4267618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4267618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4267618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4267618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4267618" y="1617359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8276405" y="56118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4161605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4161605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4161431" y="419934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4161431" y="4113214"/>
              <a:ext cx="86716" cy="6039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4161605" y="4027344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4161605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4161605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4161605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4161605" y="2994460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4161605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4161605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4161605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4161605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4161605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4161605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4161605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4161605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4161605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4161605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4161605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4161605" y="1617359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4055625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4055625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4055625" y="419934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4055625" y="4113214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4055625" y="4027344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4055625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4055625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4055625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4055625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4055625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4055625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4055625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4055625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4055625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4055625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4055625" y="1789582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4055625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3949612" y="4027344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3949612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3949612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3949612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3949612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3949612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3949612" y="3166683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3949612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3949612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3949612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3949612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3949612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3949612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3949612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3949612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3949612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3949612" y="1789582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3949612" y="170345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3843911" y="4027344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3843911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3843911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3843911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3843911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3843911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3843911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3843911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3843911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3843911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3843911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3843911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3843911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3843911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3843911" y="1789582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3843911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3737897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3737897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3737897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3737897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3737897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3737897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3737897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3737897" y="2994460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3737897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3737897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3737897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3737897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3737897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3737897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3737897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3737897" y="170345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3631918" y="3768995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3631918" y="3683125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3631918" y="333868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3631918" y="325278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3631918" y="3166683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3631918" y="308055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3631918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3631918" y="290833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3631918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3631918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3631918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3631918" y="2564117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3631918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3631918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3631918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3631918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3631918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3631918" y="170345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3525904" y="3768995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3525904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3525904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3525904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3525904" y="3166683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3525904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525904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3525904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525904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525904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3525904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3525904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525904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525904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525904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3525904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3419925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3419925" y="3596999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3419925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3419925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3419925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3419925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3419925" y="3166683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3419925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3419925" y="2994460"/>
              <a:ext cx="86995" cy="6036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3419925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3419925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3419925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3419925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3419925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3419925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3419925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3419925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3419925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3419925" y="1875452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3314190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3314190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3314190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3314190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3314190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3314190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3314190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3314190" y="2994460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3314190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3314190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3314190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3314190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3314190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3314190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3314190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3314190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3314190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3314190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3208210" y="333868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3208210" y="325278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3208210" y="3166683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3208210" y="308055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3208210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3208210" y="290833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3208210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3208210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3208210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3208210" y="2564117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3208210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3208210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3208210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3208210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3208210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3208210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3208210" y="1789582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3102197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3102197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3102197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3102197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3102197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3102197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3102197" y="2994460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3102197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3102197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3102197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3102197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3102197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3102197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3102197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3102197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3102197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3102197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3102197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2996218" y="3338680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2996218" y="3252780"/>
              <a:ext cx="86786" cy="60224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2996218" y="3166683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2996218" y="3080557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2996218" y="2994460"/>
              <a:ext cx="86995" cy="6036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2996218" y="2908336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2996218" y="2822238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2996218" y="2736113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2996218" y="2649987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2996218" y="2564117"/>
              <a:ext cx="86786" cy="6019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2996218" y="2478020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2996218" y="2391894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2996218" y="2305768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2996218" y="2219898"/>
              <a:ext cx="86786" cy="60167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2996218" y="1961549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2890204" y="3166683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2890204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2890204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2890204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2890204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2890204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2"/>
            <p:cNvSpPr/>
            <p:nvPr/>
          </p:nvSpPr>
          <p:spPr>
            <a:xfrm>
              <a:off x="2890204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2890204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2890204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2890204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2890204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2890204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2890204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2890204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2890204" y="1875452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2"/>
            <p:cNvSpPr/>
            <p:nvPr/>
          </p:nvSpPr>
          <p:spPr>
            <a:xfrm>
              <a:off x="2784503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2"/>
            <p:cNvSpPr/>
            <p:nvPr/>
          </p:nvSpPr>
          <p:spPr>
            <a:xfrm>
              <a:off x="2784503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2784503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2"/>
            <p:cNvSpPr/>
            <p:nvPr/>
          </p:nvSpPr>
          <p:spPr>
            <a:xfrm>
              <a:off x="2784503" y="2564117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2784503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2784503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2784503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2784503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2784503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7551856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7551856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7657869" y="351090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7657869" y="3683125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7763848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7657869" y="3596999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8505284" y="2133801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8505284" y="2219898"/>
              <a:ext cx="86786" cy="60167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8505284" y="2305768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2"/>
            <p:cNvSpPr/>
            <p:nvPr/>
          </p:nvSpPr>
          <p:spPr>
            <a:xfrm>
              <a:off x="8505284" y="2391894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8505284" y="2478020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8505284" y="2564117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8505284" y="2649987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8505284" y="2736113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8505284" y="2822238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8505284" y="2908336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8505284" y="2994460"/>
              <a:ext cx="86995" cy="6036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2"/>
            <p:cNvSpPr/>
            <p:nvPr/>
          </p:nvSpPr>
          <p:spPr>
            <a:xfrm>
              <a:off x="8505284" y="3080557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2"/>
            <p:cNvSpPr/>
            <p:nvPr/>
          </p:nvSpPr>
          <p:spPr>
            <a:xfrm>
              <a:off x="8505284" y="3166683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8505284" y="3252780"/>
              <a:ext cx="86786" cy="60224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7975563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7975563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2"/>
            <p:cNvSpPr/>
            <p:nvPr/>
          </p:nvSpPr>
          <p:spPr>
            <a:xfrm>
              <a:off x="7975563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7975563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7975563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7975563" y="256411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7975563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7975563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7975563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7975563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7975563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7975563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7445842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7445842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7445842" y="3166683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7445842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7551856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7551856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7657869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7657869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7657869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7657869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7657869" y="2564117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7657869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7657869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7657869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7657869" y="290833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7657869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7657869" y="308055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7657869" y="3166683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7763848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7763848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7763848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7763848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7763848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7763848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7763848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7763848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7763848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7763848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7763848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7763848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7869862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7869862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7869862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7869862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7869862" y="2564117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7869862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7869862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7869862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7869862" y="290833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7869862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7869862" y="308055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7869862" y="3166683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7975563" y="3166683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7975563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8081577" y="2133801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8081577" y="2219898"/>
              <a:ext cx="86786" cy="60167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8081577" y="2305768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8081577" y="2391894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8081577" y="2478020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8081577" y="2564117"/>
              <a:ext cx="86786" cy="6019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8081577" y="2649987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8081577" y="2736113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8081577" y="2822238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8081577" y="2908336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8081577" y="2994460"/>
              <a:ext cx="86995" cy="6036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8081577" y="3080557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8081577" y="3166683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8081577" y="3252780"/>
              <a:ext cx="86786" cy="60224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8187556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8187556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8187556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8187556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8187556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8187556" y="256411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8187556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8187556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8187556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8187556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8187556" y="2994460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8187556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8187556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8187556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8187556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8293570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8293570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8293570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8293570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8293570" y="2564117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8293570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8293570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8293570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8293570" y="290833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8293570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8293570" y="308055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8293570" y="3166683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8293570" y="325278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8293570" y="333868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8399549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8399549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8399549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8399549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8399549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8399549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8399549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8399549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8399549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8399549" y="2994460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8399549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8399549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8399549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8399549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8505284" y="3338680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8505284" y="3424776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8611263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8611263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8611263" y="2219898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8611263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8611263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8611263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8611263" y="2564117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8611263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2"/>
            <p:cNvSpPr/>
            <p:nvPr/>
          </p:nvSpPr>
          <p:spPr>
            <a:xfrm>
              <a:off x="8611263" y="273611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2"/>
            <p:cNvSpPr/>
            <p:nvPr/>
          </p:nvSpPr>
          <p:spPr>
            <a:xfrm>
              <a:off x="8611263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8611263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8611263" y="299446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8611263" y="308055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2"/>
            <p:cNvSpPr/>
            <p:nvPr/>
          </p:nvSpPr>
          <p:spPr>
            <a:xfrm>
              <a:off x="8611263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2"/>
            <p:cNvSpPr/>
            <p:nvPr/>
          </p:nvSpPr>
          <p:spPr>
            <a:xfrm>
              <a:off x="8611263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2"/>
            <p:cNvSpPr/>
            <p:nvPr/>
          </p:nvSpPr>
          <p:spPr>
            <a:xfrm>
              <a:off x="8611263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8611263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8611263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8717277" y="1961549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2"/>
            <p:cNvSpPr/>
            <p:nvPr/>
          </p:nvSpPr>
          <p:spPr>
            <a:xfrm>
              <a:off x="8717277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2"/>
            <p:cNvSpPr/>
            <p:nvPr/>
          </p:nvSpPr>
          <p:spPr>
            <a:xfrm>
              <a:off x="8717277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2"/>
            <p:cNvSpPr/>
            <p:nvPr/>
          </p:nvSpPr>
          <p:spPr>
            <a:xfrm>
              <a:off x="8717277" y="2219898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2"/>
            <p:cNvSpPr/>
            <p:nvPr/>
          </p:nvSpPr>
          <p:spPr>
            <a:xfrm>
              <a:off x="8717277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2"/>
            <p:cNvSpPr/>
            <p:nvPr/>
          </p:nvSpPr>
          <p:spPr>
            <a:xfrm>
              <a:off x="8717277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2"/>
            <p:cNvSpPr/>
            <p:nvPr/>
          </p:nvSpPr>
          <p:spPr>
            <a:xfrm>
              <a:off x="8717277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8717277" y="2564117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2"/>
            <p:cNvSpPr/>
            <p:nvPr/>
          </p:nvSpPr>
          <p:spPr>
            <a:xfrm>
              <a:off x="8717277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2"/>
            <p:cNvSpPr/>
            <p:nvPr/>
          </p:nvSpPr>
          <p:spPr>
            <a:xfrm>
              <a:off x="8717277" y="2736113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2"/>
            <p:cNvSpPr/>
            <p:nvPr/>
          </p:nvSpPr>
          <p:spPr>
            <a:xfrm>
              <a:off x="8717277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2"/>
            <p:cNvSpPr/>
            <p:nvPr/>
          </p:nvSpPr>
          <p:spPr>
            <a:xfrm>
              <a:off x="8717277" y="290833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2"/>
            <p:cNvSpPr/>
            <p:nvPr/>
          </p:nvSpPr>
          <p:spPr>
            <a:xfrm>
              <a:off x="8717277" y="2994460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2"/>
            <p:cNvSpPr/>
            <p:nvPr/>
          </p:nvSpPr>
          <p:spPr>
            <a:xfrm>
              <a:off x="8717277" y="3080557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8717277" y="3166683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8717277" y="3252780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2"/>
            <p:cNvSpPr/>
            <p:nvPr/>
          </p:nvSpPr>
          <p:spPr>
            <a:xfrm>
              <a:off x="8717277" y="333868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2"/>
            <p:cNvSpPr/>
            <p:nvPr/>
          </p:nvSpPr>
          <p:spPr>
            <a:xfrm>
              <a:off x="8717277" y="342477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2"/>
            <p:cNvSpPr/>
            <p:nvPr/>
          </p:nvSpPr>
          <p:spPr>
            <a:xfrm>
              <a:off x="8823256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8823256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8823256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8823256" y="2219898"/>
              <a:ext cx="86751" cy="60167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2"/>
            <p:cNvSpPr/>
            <p:nvPr/>
          </p:nvSpPr>
          <p:spPr>
            <a:xfrm>
              <a:off x="8823256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2"/>
            <p:cNvSpPr/>
            <p:nvPr/>
          </p:nvSpPr>
          <p:spPr>
            <a:xfrm>
              <a:off x="8823256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2"/>
            <p:cNvSpPr/>
            <p:nvPr/>
          </p:nvSpPr>
          <p:spPr>
            <a:xfrm>
              <a:off x="8823256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2"/>
            <p:cNvSpPr/>
            <p:nvPr/>
          </p:nvSpPr>
          <p:spPr>
            <a:xfrm>
              <a:off x="8823256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2"/>
            <p:cNvSpPr/>
            <p:nvPr/>
          </p:nvSpPr>
          <p:spPr>
            <a:xfrm>
              <a:off x="8823256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2"/>
            <p:cNvSpPr/>
            <p:nvPr/>
          </p:nvSpPr>
          <p:spPr>
            <a:xfrm>
              <a:off x="8823256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2"/>
            <p:cNvSpPr/>
            <p:nvPr/>
          </p:nvSpPr>
          <p:spPr>
            <a:xfrm>
              <a:off x="8823256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2"/>
            <p:cNvSpPr/>
            <p:nvPr/>
          </p:nvSpPr>
          <p:spPr>
            <a:xfrm>
              <a:off x="8823256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2"/>
            <p:cNvSpPr/>
            <p:nvPr/>
          </p:nvSpPr>
          <p:spPr>
            <a:xfrm>
              <a:off x="8823256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2"/>
            <p:cNvSpPr/>
            <p:nvPr/>
          </p:nvSpPr>
          <p:spPr>
            <a:xfrm>
              <a:off x="8823256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2"/>
            <p:cNvSpPr/>
            <p:nvPr/>
          </p:nvSpPr>
          <p:spPr>
            <a:xfrm>
              <a:off x="8823256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2"/>
            <p:cNvSpPr/>
            <p:nvPr/>
          </p:nvSpPr>
          <p:spPr>
            <a:xfrm>
              <a:off x="8823256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2"/>
            <p:cNvSpPr/>
            <p:nvPr/>
          </p:nvSpPr>
          <p:spPr>
            <a:xfrm>
              <a:off x="8823256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2"/>
            <p:cNvSpPr/>
            <p:nvPr/>
          </p:nvSpPr>
          <p:spPr>
            <a:xfrm>
              <a:off x="8929270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2"/>
            <p:cNvSpPr/>
            <p:nvPr/>
          </p:nvSpPr>
          <p:spPr>
            <a:xfrm>
              <a:off x="8929270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2"/>
            <p:cNvSpPr/>
            <p:nvPr/>
          </p:nvSpPr>
          <p:spPr>
            <a:xfrm>
              <a:off x="8929270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2"/>
            <p:cNvSpPr/>
            <p:nvPr/>
          </p:nvSpPr>
          <p:spPr>
            <a:xfrm>
              <a:off x="8929270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2"/>
            <p:cNvSpPr/>
            <p:nvPr/>
          </p:nvSpPr>
          <p:spPr>
            <a:xfrm>
              <a:off x="8929270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2"/>
            <p:cNvSpPr/>
            <p:nvPr/>
          </p:nvSpPr>
          <p:spPr>
            <a:xfrm>
              <a:off x="8929270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2"/>
            <p:cNvSpPr/>
            <p:nvPr/>
          </p:nvSpPr>
          <p:spPr>
            <a:xfrm>
              <a:off x="8929270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2"/>
            <p:cNvSpPr/>
            <p:nvPr/>
          </p:nvSpPr>
          <p:spPr>
            <a:xfrm>
              <a:off x="8929270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2"/>
            <p:cNvSpPr/>
            <p:nvPr/>
          </p:nvSpPr>
          <p:spPr>
            <a:xfrm>
              <a:off x="8929270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2"/>
            <p:cNvSpPr/>
            <p:nvPr/>
          </p:nvSpPr>
          <p:spPr>
            <a:xfrm>
              <a:off x="8929270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2"/>
            <p:cNvSpPr/>
            <p:nvPr/>
          </p:nvSpPr>
          <p:spPr>
            <a:xfrm>
              <a:off x="8929270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2"/>
            <p:cNvSpPr/>
            <p:nvPr/>
          </p:nvSpPr>
          <p:spPr>
            <a:xfrm>
              <a:off x="8929270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2"/>
            <p:cNvSpPr/>
            <p:nvPr/>
          </p:nvSpPr>
          <p:spPr>
            <a:xfrm>
              <a:off x="8929270" y="2994460"/>
              <a:ext cx="86995" cy="6036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2"/>
            <p:cNvSpPr/>
            <p:nvPr/>
          </p:nvSpPr>
          <p:spPr>
            <a:xfrm>
              <a:off x="8929270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2"/>
            <p:cNvSpPr/>
            <p:nvPr/>
          </p:nvSpPr>
          <p:spPr>
            <a:xfrm>
              <a:off x="8929270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8929270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2"/>
            <p:cNvSpPr/>
            <p:nvPr/>
          </p:nvSpPr>
          <p:spPr>
            <a:xfrm>
              <a:off x="8929270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2"/>
            <p:cNvSpPr/>
            <p:nvPr/>
          </p:nvSpPr>
          <p:spPr>
            <a:xfrm>
              <a:off x="8929270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9035249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2"/>
            <p:cNvSpPr/>
            <p:nvPr/>
          </p:nvSpPr>
          <p:spPr>
            <a:xfrm>
              <a:off x="9035249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2"/>
            <p:cNvSpPr/>
            <p:nvPr/>
          </p:nvSpPr>
          <p:spPr>
            <a:xfrm>
              <a:off x="9035249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9035249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2"/>
            <p:cNvSpPr/>
            <p:nvPr/>
          </p:nvSpPr>
          <p:spPr>
            <a:xfrm>
              <a:off x="9035249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10200671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2"/>
            <p:cNvSpPr/>
            <p:nvPr/>
          </p:nvSpPr>
          <p:spPr>
            <a:xfrm>
              <a:off x="10200671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10306372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10306372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10412385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10412385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10412385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10518399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10518399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2"/>
            <p:cNvSpPr/>
            <p:nvPr/>
          </p:nvSpPr>
          <p:spPr>
            <a:xfrm>
              <a:off x="10624378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2"/>
            <p:cNvSpPr/>
            <p:nvPr/>
          </p:nvSpPr>
          <p:spPr>
            <a:xfrm>
              <a:off x="11260079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10730392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2"/>
            <p:cNvSpPr/>
            <p:nvPr/>
          </p:nvSpPr>
          <p:spPr>
            <a:xfrm>
              <a:off x="10836093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2"/>
            <p:cNvSpPr/>
            <p:nvPr/>
          </p:nvSpPr>
          <p:spPr>
            <a:xfrm>
              <a:off x="10942385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2"/>
            <p:cNvSpPr/>
            <p:nvPr/>
          </p:nvSpPr>
          <p:spPr>
            <a:xfrm>
              <a:off x="11154100" y="2133801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52"/>
            <p:cNvSpPr/>
            <p:nvPr/>
          </p:nvSpPr>
          <p:spPr>
            <a:xfrm>
              <a:off x="11048364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2"/>
            <p:cNvSpPr/>
            <p:nvPr/>
          </p:nvSpPr>
          <p:spPr>
            <a:xfrm>
              <a:off x="10942385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2"/>
            <p:cNvSpPr/>
            <p:nvPr/>
          </p:nvSpPr>
          <p:spPr>
            <a:xfrm>
              <a:off x="10836093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2"/>
            <p:cNvSpPr/>
            <p:nvPr/>
          </p:nvSpPr>
          <p:spPr>
            <a:xfrm>
              <a:off x="10730392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2"/>
            <p:cNvSpPr/>
            <p:nvPr/>
          </p:nvSpPr>
          <p:spPr>
            <a:xfrm>
              <a:off x="10624378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52"/>
            <p:cNvSpPr/>
            <p:nvPr/>
          </p:nvSpPr>
          <p:spPr>
            <a:xfrm>
              <a:off x="10624378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52"/>
            <p:cNvSpPr/>
            <p:nvPr/>
          </p:nvSpPr>
          <p:spPr>
            <a:xfrm>
              <a:off x="10518399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2"/>
            <p:cNvSpPr/>
            <p:nvPr/>
          </p:nvSpPr>
          <p:spPr>
            <a:xfrm>
              <a:off x="10412385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2"/>
            <p:cNvSpPr/>
            <p:nvPr/>
          </p:nvSpPr>
          <p:spPr>
            <a:xfrm>
              <a:off x="10306372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10200671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9564970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9564970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2"/>
            <p:cNvSpPr/>
            <p:nvPr/>
          </p:nvSpPr>
          <p:spPr>
            <a:xfrm>
              <a:off x="9670949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9670949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2"/>
            <p:cNvSpPr/>
            <p:nvPr/>
          </p:nvSpPr>
          <p:spPr>
            <a:xfrm>
              <a:off x="9670949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2"/>
            <p:cNvSpPr/>
            <p:nvPr/>
          </p:nvSpPr>
          <p:spPr>
            <a:xfrm>
              <a:off x="9670949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2"/>
            <p:cNvSpPr/>
            <p:nvPr/>
          </p:nvSpPr>
          <p:spPr>
            <a:xfrm>
              <a:off x="9670949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2"/>
            <p:cNvSpPr/>
            <p:nvPr/>
          </p:nvSpPr>
          <p:spPr>
            <a:xfrm>
              <a:off x="9670949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2"/>
            <p:cNvSpPr/>
            <p:nvPr/>
          </p:nvSpPr>
          <p:spPr>
            <a:xfrm>
              <a:off x="9670949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9670949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2"/>
            <p:cNvSpPr/>
            <p:nvPr/>
          </p:nvSpPr>
          <p:spPr>
            <a:xfrm>
              <a:off x="9670949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2"/>
            <p:cNvSpPr/>
            <p:nvPr/>
          </p:nvSpPr>
          <p:spPr>
            <a:xfrm>
              <a:off x="9776685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9776685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2"/>
            <p:cNvSpPr/>
            <p:nvPr/>
          </p:nvSpPr>
          <p:spPr>
            <a:xfrm>
              <a:off x="9776685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2"/>
            <p:cNvSpPr/>
            <p:nvPr/>
          </p:nvSpPr>
          <p:spPr>
            <a:xfrm>
              <a:off x="9776685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9776685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2"/>
            <p:cNvSpPr/>
            <p:nvPr/>
          </p:nvSpPr>
          <p:spPr>
            <a:xfrm>
              <a:off x="9776685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2"/>
            <p:cNvSpPr/>
            <p:nvPr/>
          </p:nvSpPr>
          <p:spPr>
            <a:xfrm>
              <a:off x="9776685" y="256411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2"/>
            <p:cNvSpPr/>
            <p:nvPr/>
          </p:nvSpPr>
          <p:spPr>
            <a:xfrm>
              <a:off x="9776685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9882664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9882664" y="2133801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9882664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9882664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9882664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9882664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9882664" y="2564117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9882664" y="264998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9988678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2"/>
            <p:cNvSpPr/>
            <p:nvPr/>
          </p:nvSpPr>
          <p:spPr>
            <a:xfrm>
              <a:off x="9988678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9988678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10094692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2"/>
            <p:cNvSpPr/>
            <p:nvPr/>
          </p:nvSpPr>
          <p:spPr>
            <a:xfrm>
              <a:off x="10094692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2"/>
            <p:cNvSpPr/>
            <p:nvPr/>
          </p:nvSpPr>
          <p:spPr>
            <a:xfrm>
              <a:off x="10094692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2"/>
            <p:cNvSpPr/>
            <p:nvPr/>
          </p:nvSpPr>
          <p:spPr>
            <a:xfrm>
              <a:off x="10094692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2"/>
            <p:cNvSpPr/>
            <p:nvPr/>
          </p:nvSpPr>
          <p:spPr>
            <a:xfrm>
              <a:off x="9988678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9988678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9988678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9988678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2"/>
            <p:cNvSpPr/>
            <p:nvPr/>
          </p:nvSpPr>
          <p:spPr>
            <a:xfrm>
              <a:off x="9988678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2"/>
            <p:cNvSpPr/>
            <p:nvPr/>
          </p:nvSpPr>
          <p:spPr>
            <a:xfrm>
              <a:off x="9988678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2"/>
            <p:cNvSpPr/>
            <p:nvPr/>
          </p:nvSpPr>
          <p:spPr>
            <a:xfrm>
              <a:off x="9882664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2"/>
            <p:cNvSpPr/>
            <p:nvPr/>
          </p:nvSpPr>
          <p:spPr>
            <a:xfrm>
              <a:off x="9776685" y="2736113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2"/>
            <p:cNvSpPr/>
            <p:nvPr/>
          </p:nvSpPr>
          <p:spPr>
            <a:xfrm>
              <a:off x="9776685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2"/>
            <p:cNvSpPr/>
            <p:nvPr/>
          </p:nvSpPr>
          <p:spPr>
            <a:xfrm>
              <a:off x="9670949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2"/>
            <p:cNvSpPr/>
            <p:nvPr/>
          </p:nvSpPr>
          <p:spPr>
            <a:xfrm>
              <a:off x="9035249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2"/>
            <p:cNvSpPr/>
            <p:nvPr/>
          </p:nvSpPr>
          <p:spPr>
            <a:xfrm>
              <a:off x="9035249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2"/>
            <p:cNvSpPr/>
            <p:nvPr/>
          </p:nvSpPr>
          <p:spPr>
            <a:xfrm>
              <a:off x="9035249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2"/>
            <p:cNvSpPr/>
            <p:nvPr/>
          </p:nvSpPr>
          <p:spPr>
            <a:xfrm>
              <a:off x="9035249" y="2564117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9035249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2"/>
            <p:cNvSpPr/>
            <p:nvPr/>
          </p:nvSpPr>
          <p:spPr>
            <a:xfrm>
              <a:off x="9035249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2"/>
            <p:cNvSpPr/>
            <p:nvPr/>
          </p:nvSpPr>
          <p:spPr>
            <a:xfrm>
              <a:off x="9035249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2"/>
            <p:cNvSpPr/>
            <p:nvPr/>
          </p:nvSpPr>
          <p:spPr>
            <a:xfrm>
              <a:off x="9035249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2"/>
            <p:cNvSpPr/>
            <p:nvPr/>
          </p:nvSpPr>
          <p:spPr>
            <a:xfrm>
              <a:off x="9035249" y="2994460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2"/>
            <p:cNvSpPr/>
            <p:nvPr/>
          </p:nvSpPr>
          <p:spPr>
            <a:xfrm>
              <a:off x="9035249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2"/>
            <p:cNvSpPr/>
            <p:nvPr/>
          </p:nvSpPr>
          <p:spPr>
            <a:xfrm>
              <a:off x="9035249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2"/>
            <p:cNvSpPr/>
            <p:nvPr/>
          </p:nvSpPr>
          <p:spPr>
            <a:xfrm>
              <a:off x="9035249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2"/>
            <p:cNvSpPr/>
            <p:nvPr/>
          </p:nvSpPr>
          <p:spPr>
            <a:xfrm>
              <a:off x="9035249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2"/>
            <p:cNvSpPr/>
            <p:nvPr/>
          </p:nvSpPr>
          <p:spPr>
            <a:xfrm>
              <a:off x="9035249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2"/>
            <p:cNvSpPr/>
            <p:nvPr/>
          </p:nvSpPr>
          <p:spPr>
            <a:xfrm>
              <a:off x="9035249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52"/>
            <p:cNvSpPr/>
            <p:nvPr/>
          </p:nvSpPr>
          <p:spPr>
            <a:xfrm>
              <a:off x="9141263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2"/>
            <p:cNvSpPr/>
            <p:nvPr/>
          </p:nvSpPr>
          <p:spPr>
            <a:xfrm>
              <a:off x="9141263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52"/>
            <p:cNvSpPr/>
            <p:nvPr/>
          </p:nvSpPr>
          <p:spPr>
            <a:xfrm>
              <a:off x="9141263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2"/>
            <p:cNvSpPr/>
            <p:nvPr/>
          </p:nvSpPr>
          <p:spPr>
            <a:xfrm>
              <a:off x="9141263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2"/>
            <p:cNvSpPr/>
            <p:nvPr/>
          </p:nvSpPr>
          <p:spPr>
            <a:xfrm>
              <a:off x="9141263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2"/>
            <p:cNvSpPr/>
            <p:nvPr/>
          </p:nvSpPr>
          <p:spPr>
            <a:xfrm>
              <a:off x="9141263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2"/>
            <p:cNvSpPr/>
            <p:nvPr/>
          </p:nvSpPr>
          <p:spPr>
            <a:xfrm>
              <a:off x="9141263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2"/>
            <p:cNvSpPr/>
            <p:nvPr/>
          </p:nvSpPr>
          <p:spPr>
            <a:xfrm>
              <a:off x="9141263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9141263" y="2564117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9141263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2"/>
            <p:cNvSpPr/>
            <p:nvPr/>
          </p:nvSpPr>
          <p:spPr>
            <a:xfrm>
              <a:off x="9141263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2"/>
            <p:cNvSpPr/>
            <p:nvPr/>
          </p:nvSpPr>
          <p:spPr>
            <a:xfrm>
              <a:off x="9141263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2"/>
            <p:cNvSpPr/>
            <p:nvPr/>
          </p:nvSpPr>
          <p:spPr>
            <a:xfrm>
              <a:off x="9141263" y="290833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2"/>
            <p:cNvSpPr/>
            <p:nvPr/>
          </p:nvSpPr>
          <p:spPr>
            <a:xfrm>
              <a:off x="9141263" y="299446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2"/>
            <p:cNvSpPr/>
            <p:nvPr/>
          </p:nvSpPr>
          <p:spPr>
            <a:xfrm>
              <a:off x="9141263" y="308055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2"/>
            <p:cNvSpPr/>
            <p:nvPr/>
          </p:nvSpPr>
          <p:spPr>
            <a:xfrm>
              <a:off x="9141263" y="325278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2"/>
            <p:cNvSpPr/>
            <p:nvPr/>
          </p:nvSpPr>
          <p:spPr>
            <a:xfrm>
              <a:off x="9141263" y="333868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2"/>
            <p:cNvSpPr/>
            <p:nvPr/>
          </p:nvSpPr>
          <p:spPr>
            <a:xfrm>
              <a:off x="9141263" y="342477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2"/>
            <p:cNvSpPr/>
            <p:nvPr/>
          </p:nvSpPr>
          <p:spPr>
            <a:xfrm>
              <a:off x="9141263" y="3683125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2"/>
            <p:cNvSpPr/>
            <p:nvPr/>
          </p:nvSpPr>
          <p:spPr>
            <a:xfrm>
              <a:off x="9141263" y="3596999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2"/>
            <p:cNvSpPr/>
            <p:nvPr/>
          </p:nvSpPr>
          <p:spPr>
            <a:xfrm>
              <a:off x="9141263" y="351090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2"/>
            <p:cNvSpPr/>
            <p:nvPr/>
          </p:nvSpPr>
          <p:spPr>
            <a:xfrm>
              <a:off x="9247242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2"/>
            <p:cNvSpPr/>
            <p:nvPr/>
          </p:nvSpPr>
          <p:spPr>
            <a:xfrm>
              <a:off x="9247242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2"/>
            <p:cNvSpPr/>
            <p:nvPr/>
          </p:nvSpPr>
          <p:spPr>
            <a:xfrm>
              <a:off x="9247242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2"/>
            <p:cNvSpPr/>
            <p:nvPr/>
          </p:nvSpPr>
          <p:spPr>
            <a:xfrm>
              <a:off x="9247242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2"/>
            <p:cNvSpPr/>
            <p:nvPr/>
          </p:nvSpPr>
          <p:spPr>
            <a:xfrm>
              <a:off x="9247242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2"/>
            <p:cNvSpPr/>
            <p:nvPr/>
          </p:nvSpPr>
          <p:spPr>
            <a:xfrm>
              <a:off x="9247242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2"/>
            <p:cNvSpPr/>
            <p:nvPr/>
          </p:nvSpPr>
          <p:spPr>
            <a:xfrm>
              <a:off x="9247242" y="256411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2"/>
            <p:cNvSpPr/>
            <p:nvPr/>
          </p:nvSpPr>
          <p:spPr>
            <a:xfrm>
              <a:off x="9247242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2"/>
            <p:cNvSpPr/>
            <p:nvPr/>
          </p:nvSpPr>
          <p:spPr>
            <a:xfrm>
              <a:off x="9247242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2"/>
            <p:cNvSpPr/>
            <p:nvPr/>
          </p:nvSpPr>
          <p:spPr>
            <a:xfrm>
              <a:off x="9247242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2"/>
            <p:cNvSpPr/>
            <p:nvPr/>
          </p:nvSpPr>
          <p:spPr>
            <a:xfrm>
              <a:off x="9247242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2"/>
            <p:cNvSpPr/>
            <p:nvPr/>
          </p:nvSpPr>
          <p:spPr>
            <a:xfrm>
              <a:off x="9247242" y="2994460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2"/>
            <p:cNvSpPr/>
            <p:nvPr/>
          </p:nvSpPr>
          <p:spPr>
            <a:xfrm>
              <a:off x="9247242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2"/>
            <p:cNvSpPr/>
            <p:nvPr/>
          </p:nvSpPr>
          <p:spPr>
            <a:xfrm>
              <a:off x="9247242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52"/>
            <p:cNvSpPr/>
            <p:nvPr/>
          </p:nvSpPr>
          <p:spPr>
            <a:xfrm>
              <a:off x="9247242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52"/>
            <p:cNvSpPr/>
            <p:nvPr/>
          </p:nvSpPr>
          <p:spPr>
            <a:xfrm>
              <a:off x="9247242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2"/>
            <p:cNvSpPr/>
            <p:nvPr/>
          </p:nvSpPr>
          <p:spPr>
            <a:xfrm>
              <a:off x="9247242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52"/>
            <p:cNvSpPr/>
            <p:nvPr/>
          </p:nvSpPr>
          <p:spPr>
            <a:xfrm>
              <a:off x="9353256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52"/>
            <p:cNvSpPr/>
            <p:nvPr/>
          </p:nvSpPr>
          <p:spPr>
            <a:xfrm>
              <a:off x="9353256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52"/>
            <p:cNvSpPr/>
            <p:nvPr/>
          </p:nvSpPr>
          <p:spPr>
            <a:xfrm>
              <a:off x="9353256" y="2219898"/>
              <a:ext cx="86438" cy="60167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9353256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9353256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9353256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9353256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9353256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9353256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9353256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9353256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9353256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9353256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9352978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9353256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9352978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9459270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9459270" y="2133801"/>
              <a:ext cx="86438" cy="6019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9459270" y="2219898"/>
              <a:ext cx="86438" cy="6019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2"/>
            <p:cNvSpPr/>
            <p:nvPr/>
          </p:nvSpPr>
          <p:spPr>
            <a:xfrm>
              <a:off x="9459270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52"/>
            <p:cNvSpPr/>
            <p:nvPr/>
          </p:nvSpPr>
          <p:spPr>
            <a:xfrm>
              <a:off x="9459270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9459270" y="2477991"/>
              <a:ext cx="86438" cy="60224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9459270" y="2564117"/>
              <a:ext cx="86438" cy="6019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9459270" y="2649987"/>
              <a:ext cx="86508" cy="6045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9459270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9564970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9564970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9564970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9564970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9564970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9564970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9564970" y="256411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9564970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9564970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9564970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2"/>
            <p:cNvSpPr/>
            <p:nvPr/>
          </p:nvSpPr>
          <p:spPr>
            <a:xfrm>
              <a:off x="9459270" y="2822238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2"/>
            <p:cNvSpPr/>
            <p:nvPr/>
          </p:nvSpPr>
          <p:spPr>
            <a:xfrm>
              <a:off x="9459270" y="2908336"/>
              <a:ext cx="86438" cy="6019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9459270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9459270" y="308055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9458957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9459270" y="333868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9458957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9459270" y="3166683"/>
              <a:ext cx="86438" cy="6019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9353256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2"/>
            <p:cNvSpPr/>
            <p:nvPr/>
          </p:nvSpPr>
          <p:spPr>
            <a:xfrm>
              <a:off x="9247242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2"/>
            <p:cNvSpPr/>
            <p:nvPr/>
          </p:nvSpPr>
          <p:spPr>
            <a:xfrm>
              <a:off x="9141263" y="3166683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2"/>
            <p:cNvSpPr/>
            <p:nvPr/>
          </p:nvSpPr>
          <p:spPr>
            <a:xfrm>
              <a:off x="9035249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8929270" y="3166683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8823256" y="3166683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9776685" y="4285437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9776685" y="419934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9882664" y="4027344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9882664" y="3941218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9670949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9670949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9564970" y="428543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2"/>
            <p:cNvSpPr/>
            <p:nvPr/>
          </p:nvSpPr>
          <p:spPr>
            <a:xfrm>
              <a:off x="9564970" y="419934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2"/>
            <p:cNvSpPr/>
            <p:nvPr/>
          </p:nvSpPr>
          <p:spPr>
            <a:xfrm>
              <a:off x="9564970" y="4113214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9459061" y="4285437"/>
              <a:ext cx="86716" cy="60393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9459061" y="419934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2"/>
            <p:cNvSpPr/>
            <p:nvPr/>
          </p:nvSpPr>
          <p:spPr>
            <a:xfrm>
              <a:off x="9776685" y="4457660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9670949" y="4457660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9564970" y="4457660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52"/>
            <p:cNvSpPr/>
            <p:nvPr/>
          </p:nvSpPr>
          <p:spPr>
            <a:xfrm>
              <a:off x="9458957" y="4457660"/>
              <a:ext cx="86751" cy="60224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2"/>
            <p:cNvSpPr/>
            <p:nvPr/>
          </p:nvSpPr>
          <p:spPr>
            <a:xfrm>
              <a:off x="9353256" y="4457660"/>
              <a:ext cx="86438" cy="60224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9353256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9247242" y="437156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9247068" y="4285437"/>
              <a:ext cx="86716" cy="6028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9141054" y="4285437"/>
              <a:ext cx="86716" cy="6028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9141054" y="419934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9035075" y="419934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9035075" y="4113214"/>
              <a:ext cx="86716" cy="6045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2"/>
            <p:cNvSpPr/>
            <p:nvPr/>
          </p:nvSpPr>
          <p:spPr>
            <a:xfrm>
              <a:off x="9247068" y="4113214"/>
              <a:ext cx="86716" cy="6039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2"/>
            <p:cNvSpPr/>
            <p:nvPr/>
          </p:nvSpPr>
          <p:spPr>
            <a:xfrm>
              <a:off x="9141263" y="402734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2"/>
            <p:cNvSpPr/>
            <p:nvPr/>
          </p:nvSpPr>
          <p:spPr>
            <a:xfrm>
              <a:off x="9035249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2"/>
            <p:cNvSpPr/>
            <p:nvPr/>
          </p:nvSpPr>
          <p:spPr>
            <a:xfrm>
              <a:off x="11577807" y="2133801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2"/>
            <p:cNvSpPr/>
            <p:nvPr/>
          </p:nvSpPr>
          <p:spPr>
            <a:xfrm>
              <a:off x="11472071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11472071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2"/>
            <p:cNvSpPr/>
            <p:nvPr/>
          </p:nvSpPr>
          <p:spPr>
            <a:xfrm>
              <a:off x="11366092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11366092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11260079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2"/>
            <p:cNvSpPr/>
            <p:nvPr/>
          </p:nvSpPr>
          <p:spPr>
            <a:xfrm>
              <a:off x="11260079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2"/>
            <p:cNvSpPr/>
            <p:nvPr/>
          </p:nvSpPr>
          <p:spPr>
            <a:xfrm>
              <a:off x="11154100" y="2219898"/>
              <a:ext cx="86786" cy="60167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2"/>
            <p:cNvSpPr/>
            <p:nvPr/>
          </p:nvSpPr>
          <p:spPr>
            <a:xfrm>
              <a:off x="11154100" y="2047675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2"/>
            <p:cNvSpPr/>
            <p:nvPr/>
          </p:nvSpPr>
          <p:spPr>
            <a:xfrm>
              <a:off x="11048364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2"/>
            <p:cNvSpPr/>
            <p:nvPr/>
          </p:nvSpPr>
          <p:spPr>
            <a:xfrm>
              <a:off x="11048364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2"/>
            <p:cNvSpPr/>
            <p:nvPr/>
          </p:nvSpPr>
          <p:spPr>
            <a:xfrm>
              <a:off x="11048364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11048364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2"/>
            <p:cNvSpPr/>
            <p:nvPr/>
          </p:nvSpPr>
          <p:spPr>
            <a:xfrm>
              <a:off x="10942385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10942385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2"/>
            <p:cNvSpPr/>
            <p:nvPr/>
          </p:nvSpPr>
          <p:spPr>
            <a:xfrm>
              <a:off x="10942385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2"/>
            <p:cNvSpPr/>
            <p:nvPr/>
          </p:nvSpPr>
          <p:spPr>
            <a:xfrm>
              <a:off x="10942385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2"/>
            <p:cNvSpPr/>
            <p:nvPr/>
          </p:nvSpPr>
          <p:spPr>
            <a:xfrm>
              <a:off x="10836093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2"/>
            <p:cNvSpPr/>
            <p:nvPr/>
          </p:nvSpPr>
          <p:spPr>
            <a:xfrm>
              <a:off x="10836093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2"/>
            <p:cNvSpPr/>
            <p:nvPr/>
          </p:nvSpPr>
          <p:spPr>
            <a:xfrm>
              <a:off x="10836093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2"/>
            <p:cNvSpPr/>
            <p:nvPr/>
          </p:nvSpPr>
          <p:spPr>
            <a:xfrm>
              <a:off x="10836093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2"/>
            <p:cNvSpPr/>
            <p:nvPr/>
          </p:nvSpPr>
          <p:spPr>
            <a:xfrm>
              <a:off x="10730392" y="2564117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2"/>
            <p:cNvSpPr/>
            <p:nvPr/>
          </p:nvSpPr>
          <p:spPr>
            <a:xfrm>
              <a:off x="10730392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10730392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10730392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10730392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10624378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10624378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10518399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10518399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10518399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10412385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10412385" y="1875452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10306372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10306372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10306372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10306372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10306372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10306372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2"/>
            <p:cNvSpPr/>
            <p:nvPr/>
          </p:nvSpPr>
          <p:spPr>
            <a:xfrm>
              <a:off x="10306372" y="1875452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2"/>
            <p:cNvSpPr/>
            <p:nvPr/>
          </p:nvSpPr>
          <p:spPr>
            <a:xfrm>
              <a:off x="10200671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10200671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10200671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10200671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10200671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10200671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10200671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10094692" y="325278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10094692" y="3166683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10094692" y="2736113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10094692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10094692" y="2564117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10094692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10094692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10094692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9988678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9988678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9988678" y="2822238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9988678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9882664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9882664" y="2994460"/>
              <a:ext cx="87029" cy="6036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9882664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9882664" y="2822238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9882664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9776685" y="2908336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9776685" y="1961549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52"/>
            <p:cNvSpPr/>
            <p:nvPr/>
          </p:nvSpPr>
          <p:spPr>
            <a:xfrm>
              <a:off x="9670949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52"/>
            <p:cNvSpPr/>
            <p:nvPr/>
          </p:nvSpPr>
          <p:spPr>
            <a:xfrm>
              <a:off x="9670949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9670949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9670949" y="2908336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9670949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9564970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9564970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9564970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9564970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9564970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9564970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9564970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9459270" y="351090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9459270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9459061" y="1789582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9353256" y="3941218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9353256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9353256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9353256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9353256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9353047" y="1789582"/>
              <a:ext cx="86751" cy="6036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9247242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9247242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9247242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9247242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9247242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9247068" y="1789582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9141263" y="3855121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9141263" y="3768995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9141054" y="1789582"/>
              <a:ext cx="86716" cy="60252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9035249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9035249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9035075" y="1789582"/>
              <a:ext cx="86716" cy="60252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8929270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8929270" y="3596999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8929270" y="1875452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8929270" y="1789582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8823256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8823256" y="1875452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8717277" y="3596999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8717277" y="351090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8717277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8611263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8611263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8611263" y="196154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8505284" y="3941218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8505284" y="3855121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8505284" y="3768995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8505284" y="3683125"/>
              <a:ext cx="86786" cy="6019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8505284" y="3596999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8505284" y="3510902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8505284" y="2047675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8505284" y="1961549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8399549" y="3855121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8399549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8399549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8399549" y="3596999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8399549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8399549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8399549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8293570" y="351090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8293570" y="342477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8293570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8293570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8293570" y="1961549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8293570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8187556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8187556" y="2047675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8187556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8187556" y="1789582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8081577" y="3424776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8081577" y="3338680"/>
              <a:ext cx="86786" cy="6036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8081577" y="2047675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8081577" y="1961549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8081577" y="1789582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8081577" y="1617359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7975563" y="3596999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7975563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7975563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7975563" y="2047675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7975563" y="1789582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7869862" y="3683125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7869862" y="3596999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7869862" y="3510902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7869862" y="325278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7869862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7869862" y="2047675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7869862" y="1875452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7869862" y="1617359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7763848" y="3768995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7763848" y="3683125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7763848" y="3510902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7763848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2"/>
            <p:cNvSpPr/>
            <p:nvPr/>
          </p:nvSpPr>
          <p:spPr>
            <a:xfrm>
              <a:off x="7763848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2"/>
            <p:cNvSpPr/>
            <p:nvPr/>
          </p:nvSpPr>
          <p:spPr>
            <a:xfrm>
              <a:off x="7763848" y="2133801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2"/>
            <p:cNvSpPr/>
            <p:nvPr/>
          </p:nvSpPr>
          <p:spPr>
            <a:xfrm>
              <a:off x="7763848" y="1961549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2"/>
            <p:cNvSpPr/>
            <p:nvPr/>
          </p:nvSpPr>
          <p:spPr>
            <a:xfrm>
              <a:off x="7763848" y="1875452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7657869" y="3768995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7657869" y="3424776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2"/>
            <p:cNvSpPr/>
            <p:nvPr/>
          </p:nvSpPr>
          <p:spPr>
            <a:xfrm>
              <a:off x="7657869" y="3338680"/>
              <a:ext cx="86508" cy="6036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2"/>
            <p:cNvSpPr/>
            <p:nvPr/>
          </p:nvSpPr>
          <p:spPr>
            <a:xfrm>
              <a:off x="7657869" y="325278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2"/>
            <p:cNvSpPr/>
            <p:nvPr/>
          </p:nvSpPr>
          <p:spPr>
            <a:xfrm>
              <a:off x="7657869" y="2133801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7657869" y="1703456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7551856" y="3768995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7551856" y="3683125"/>
              <a:ext cx="86821" cy="6019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7551856" y="3596999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7551856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52"/>
            <p:cNvSpPr/>
            <p:nvPr/>
          </p:nvSpPr>
          <p:spPr>
            <a:xfrm>
              <a:off x="7551856" y="3252780"/>
              <a:ext cx="86821" cy="60224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52"/>
            <p:cNvSpPr/>
            <p:nvPr/>
          </p:nvSpPr>
          <p:spPr>
            <a:xfrm>
              <a:off x="7551856" y="3166683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2"/>
            <p:cNvSpPr/>
            <p:nvPr/>
          </p:nvSpPr>
          <p:spPr>
            <a:xfrm>
              <a:off x="7445842" y="3596999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7445842" y="3510902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2"/>
            <p:cNvSpPr/>
            <p:nvPr/>
          </p:nvSpPr>
          <p:spPr>
            <a:xfrm>
              <a:off x="7445842" y="3424776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2"/>
            <p:cNvSpPr/>
            <p:nvPr/>
          </p:nvSpPr>
          <p:spPr>
            <a:xfrm>
              <a:off x="7445842" y="3338680"/>
              <a:ext cx="86821" cy="6036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2"/>
            <p:cNvSpPr/>
            <p:nvPr/>
          </p:nvSpPr>
          <p:spPr>
            <a:xfrm>
              <a:off x="7340141" y="3424776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52"/>
            <p:cNvSpPr/>
            <p:nvPr/>
          </p:nvSpPr>
          <p:spPr>
            <a:xfrm>
              <a:off x="7340141" y="3338680"/>
              <a:ext cx="86543" cy="6036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52"/>
            <p:cNvSpPr/>
            <p:nvPr/>
          </p:nvSpPr>
          <p:spPr>
            <a:xfrm>
              <a:off x="7340141" y="3252780"/>
              <a:ext cx="86543" cy="60224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52"/>
            <p:cNvSpPr/>
            <p:nvPr/>
          </p:nvSpPr>
          <p:spPr>
            <a:xfrm>
              <a:off x="7340141" y="3166683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52"/>
            <p:cNvSpPr/>
            <p:nvPr/>
          </p:nvSpPr>
          <p:spPr>
            <a:xfrm>
              <a:off x="7340141" y="308055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52"/>
            <p:cNvSpPr/>
            <p:nvPr/>
          </p:nvSpPr>
          <p:spPr>
            <a:xfrm>
              <a:off x="7340141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2"/>
            <p:cNvSpPr/>
            <p:nvPr/>
          </p:nvSpPr>
          <p:spPr>
            <a:xfrm>
              <a:off x="7234162" y="3252780"/>
              <a:ext cx="86508" cy="60224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7234162" y="308055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2"/>
            <p:cNvSpPr/>
            <p:nvPr/>
          </p:nvSpPr>
          <p:spPr>
            <a:xfrm>
              <a:off x="7234162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2"/>
            <p:cNvSpPr/>
            <p:nvPr/>
          </p:nvSpPr>
          <p:spPr>
            <a:xfrm>
              <a:off x="7128148" y="3080557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2"/>
            <p:cNvSpPr/>
            <p:nvPr/>
          </p:nvSpPr>
          <p:spPr>
            <a:xfrm>
              <a:off x="7128148" y="2994460"/>
              <a:ext cx="86716" cy="6036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1" name="Google Shape;1901;p52"/>
            <p:cNvCxnSpPr/>
            <p:nvPr/>
          </p:nvCxnSpPr>
          <p:spPr>
            <a:xfrm rot="10800000">
              <a:off x="2683638" y="2138608"/>
              <a:ext cx="680400" cy="8967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2" name="Google Shape;1902;p52"/>
            <p:cNvCxnSpPr/>
            <p:nvPr/>
          </p:nvCxnSpPr>
          <p:spPr>
            <a:xfrm flipH="1">
              <a:off x="2165874" y="3112763"/>
              <a:ext cx="749400" cy="2541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3" name="Google Shape;1903;p52"/>
            <p:cNvCxnSpPr/>
            <p:nvPr/>
          </p:nvCxnSpPr>
          <p:spPr>
            <a:xfrm flipH="1">
              <a:off x="2255399" y="3122288"/>
              <a:ext cx="683700" cy="10437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4" name="Google Shape;1904;p52"/>
            <p:cNvCxnSpPr/>
            <p:nvPr/>
          </p:nvCxnSpPr>
          <p:spPr>
            <a:xfrm flipH="1">
              <a:off x="3247856" y="3295157"/>
              <a:ext cx="415500" cy="12483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5" name="Google Shape;1905;p52"/>
            <p:cNvCxnSpPr/>
            <p:nvPr/>
          </p:nvCxnSpPr>
          <p:spPr>
            <a:xfrm flipH="1">
              <a:off x="5672982" y="2762305"/>
              <a:ext cx="756600" cy="4968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6" name="Google Shape;1906;p52"/>
            <p:cNvCxnSpPr/>
            <p:nvPr/>
          </p:nvCxnSpPr>
          <p:spPr>
            <a:xfrm rot="10800000">
              <a:off x="5672765" y="2479276"/>
              <a:ext cx="618600" cy="1101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7" name="Google Shape;1907;p52"/>
            <p:cNvCxnSpPr>
              <a:endCxn id="1908" idx="3"/>
            </p:cNvCxnSpPr>
            <p:nvPr/>
          </p:nvCxnSpPr>
          <p:spPr>
            <a:xfrm flipH="1">
              <a:off x="8197870" y="3712895"/>
              <a:ext cx="350400" cy="5475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9" name="Google Shape;1909;p52"/>
            <p:cNvCxnSpPr/>
            <p:nvPr/>
          </p:nvCxnSpPr>
          <p:spPr>
            <a:xfrm flipH="1">
              <a:off x="9166174" y="4065263"/>
              <a:ext cx="15600" cy="6507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cxnSp>
          <p:nvCxnSpPr>
            <p:cNvPr id="1910" name="Google Shape;1910;p52"/>
            <p:cNvCxnSpPr/>
            <p:nvPr/>
          </p:nvCxnSpPr>
          <p:spPr>
            <a:xfrm rot="10800000">
              <a:off x="6312349" y="2244013"/>
              <a:ext cx="650100" cy="4449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cxnSp>
          <p:nvCxnSpPr>
            <p:cNvPr id="1911" name="Google Shape;1911;p52"/>
            <p:cNvCxnSpPr/>
            <p:nvPr/>
          </p:nvCxnSpPr>
          <p:spPr>
            <a:xfrm flipH="1">
              <a:off x="6352355" y="2762305"/>
              <a:ext cx="389700" cy="5826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120"/>
                </a:srgbClr>
              </a:outerShdw>
            </a:effectLst>
          </p:spPr>
        </p:cxnSp>
        <p:sp>
          <p:nvSpPr>
            <p:cNvPr id="1912" name="Google Shape;1912;p52"/>
            <p:cNvSpPr/>
            <p:nvPr/>
          </p:nvSpPr>
          <p:spPr>
            <a:xfrm>
              <a:off x="2678489" y="2736113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2"/>
            <p:cNvSpPr/>
            <p:nvPr/>
          </p:nvSpPr>
          <p:spPr>
            <a:xfrm>
              <a:off x="2678489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2"/>
            <p:cNvSpPr/>
            <p:nvPr/>
          </p:nvSpPr>
          <p:spPr>
            <a:xfrm>
              <a:off x="2678489" y="2564117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2"/>
            <p:cNvSpPr/>
            <p:nvPr/>
          </p:nvSpPr>
          <p:spPr>
            <a:xfrm>
              <a:off x="2678489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2"/>
            <p:cNvSpPr/>
            <p:nvPr/>
          </p:nvSpPr>
          <p:spPr>
            <a:xfrm>
              <a:off x="2678489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2"/>
            <p:cNvSpPr/>
            <p:nvPr/>
          </p:nvSpPr>
          <p:spPr>
            <a:xfrm>
              <a:off x="2678489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2"/>
            <p:cNvSpPr/>
            <p:nvPr/>
          </p:nvSpPr>
          <p:spPr>
            <a:xfrm>
              <a:off x="2678489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2"/>
            <p:cNvSpPr/>
            <p:nvPr/>
          </p:nvSpPr>
          <p:spPr>
            <a:xfrm>
              <a:off x="2572510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2"/>
            <p:cNvSpPr/>
            <p:nvPr/>
          </p:nvSpPr>
          <p:spPr>
            <a:xfrm>
              <a:off x="2572510" y="2564117"/>
              <a:ext cx="86508" cy="6019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2"/>
            <p:cNvSpPr/>
            <p:nvPr/>
          </p:nvSpPr>
          <p:spPr>
            <a:xfrm>
              <a:off x="2572510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2"/>
            <p:cNvSpPr/>
            <p:nvPr/>
          </p:nvSpPr>
          <p:spPr>
            <a:xfrm>
              <a:off x="2572510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2"/>
            <p:cNvSpPr/>
            <p:nvPr/>
          </p:nvSpPr>
          <p:spPr>
            <a:xfrm>
              <a:off x="2572510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2"/>
            <p:cNvSpPr/>
            <p:nvPr/>
          </p:nvSpPr>
          <p:spPr>
            <a:xfrm>
              <a:off x="2572510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2"/>
            <p:cNvSpPr/>
            <p:nvPr/>
          </p:nvSpPr>
          <p:spPr>
            <a:xfrm>
              <a:off x="2466496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2466496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2"/>
            <p:cNvSpPr/>
            <p:nvPr/>
          </p:nvSpPr>
          <p:spPr>
            <a:xfrm>
              <a:off x="2466496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2"/>
            <p:cNvSpPr/>
            <p:nvPr/>
          </p:nvSpPr>
          <p:spPr>
            <a:xfrm>
              <a:off x="2466496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52"/>
            <p:cNvSpPr/>
            <p:nvPr/>
          </p:nvSpPr>
          <p:spPr>
            <a:xfrm>
              <a:off x="2360517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2"/>
            <p:cNvSpPr/>
            <p:nvPr/>
          </p:nvSpPr>
          <p:spPr>
            <a:xfrm>
              <a:off x="2360517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52"/>
            <p:cNvSpPr/>
            <p:nvPr/>
          </p:nvSpPr>
          <p:spPr>
            <a:xfrm>
              <a:off x="2360517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2"/>
            <p:cNvSpPr/>
            <p:nvPr/>
          </p:nvSpPr>
          <p:spPr>
            <a:xfrm>
              <a:off x="2360517" y="2219898"/>
              <a:ext cx="86508" cy="60167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2"/>
            <p:cNvSpPr/>
            <p:nvPr/>
          </p:nvSpPr>
          <p:spPr>
            <a:xfrm>
              <a:off x="2254504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2"/>
            <p:cNvSpPr/>
            <p:nvPr/>
          </p:nvSpPr>
          <p:spPr>
            <a:xfrm>
              <a:off x="2254504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2"/>
            <p:cNvSpPr/>
            <p:nvPr/>
          </p:nvSpPr>
          <p:spPr>
            <a:xfrm>
              <a:off x="2254504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2"/>
            <p:cNvSpPr/>
            <p:nvPr/>
          </p:nvSpPr>
          <p:spPr>
            <a:xfrm>
              <a:off x="2254504" y="2219898"/>
              <a:ext cx="86543" cy="60167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52"/>
            <p:cNvSpPr/>
            <p:nvPr/>
          </p:nvSpPr>
          <p:spPr>
            <a:xfrm>
              <a:off x="2148524" y="2478020"/>
              <a:ext cx="86786" cy="60252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52"/>
            <p:cNvSpPr/>
            <p:nvPr/>
          </p:nvSpPr>
          <p:spPr>
            <a:xfrm>
              <a:off x="2148524" y="2391894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52"/>
            <p:cNvSpPr/>
            <p:nvPr/>
          </p:nvSpPr>
          <p:spPr>
            <a:xfrm>
              <a:off x="2148524" y="2305768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2"/>
            <p:cNvSpPr/>
            <p:nvPr/>
          </p:nvSpPr>
          <p:spPr>
            <a:xfrm>
              <a:off x="2148524" y="2219898"/>
              <a:ext cx="86786" cy="60167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52"/>
            <p:cNvSpPr/>
            <p:nvPr/>
          </p:nvSpPr>
          <p:spPr>
            <a:xfrm>
              <a:off x="2042511" y="2478020"/>
              <a:ext cx="86821" cy="60252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52"/>
            <p:cNvSpPr/>
            <p:nvPr/>
          </p:nvSpPr>
          <p:spPr>
            <a:xfrm>
              <a:off x="2042511" y="2391894"/>
              <a:ext cx="86821" cy="6028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2"/>
            <p:cNvSpPr/>
            <p:nvPr/>
          </p:nvSpPr>
          <p:spPr>
            <a:xfrm>
              <a:off x="2042511" y="2305768"/>
              <a:ext cx="86821" cy="6039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2"/>
            <p:cNvSpPr/>
            <p:nvPr/>
          </p:nvSpPr>
          <p:spPr>
            <a:xfrm>
              <a:off x="2042511" y="2219898"/>
              <a:ext cx="86821" cy="60167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2"/>
            <p:cNvSpPr/>
            <p:nvPr/>
          </p:nvSpPr>
          <p:spPr>
            <a:xfrm>
              <a:off x="1936810" y="2564117"/>
              <a:ext cx="86716" cy="6019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2"/>
            <p:cNvSpPr/>
            <p:nvPr/>
          </p:nvSpPr>
          <p:spPr>
            <a:xfrm>
              <a:off x="1936810" y="2477991"/>
              <a:ext cx="86716" cy="60224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2"/>
            <p:cNvSpPr/>
            <p:nvPr/>
          </p:nvSpPr>
          <p:spPr>
            <a:xfrm>
              <a:off x="1936810" y="2391894"/>
              <a:ext cx="86786" cy="6028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52"/>
            <p:cNvSpPr/>
            <p:nvPr/>
          </p:nvSpPr>
          <p:spPr>
            <a:xfrm>
              <a:off x="1936810" y="2305768"/>
              <a:ext cx="86786" cy="6039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52"/>
            <p:cNvSpPr/>
            <p:nvPr/>
          </p:nvSpPr>
          <p:spPr>
            <a:xfrm>
              <a:off x="1936810" y="2219898"/>
              <a:ext cx="86716" cy="6019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52"/>
            <p:cNvSpPr/>
            <p:nvPr/>
          </p:nvSpPr>
          <p:spPr>
            <a:xfrm>
              <a:off x="1830796" y="2649987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2"/>
            <p:cNvSpPr/>
            <p:nvPr/>
          </p:nvSpPr>
          <p:spPr>
            <a:xfrm>
              <a:off x="1830796" y="2564117"/>
              <a:ext cx="86543" cy="6019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52"/>
            <p:cNvSpPr/>
            <p:nvPr/>
          </p:nvSpPr>
          <p:spPr>
            <a:xfrm>
              <a:off x="1830796" y="2478020"/>
              <a:ext cx="86543" cy="60252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52"/>
            <p:cNvSpPr/>
            <p:nvPr/>
          </p:nvSpPr>
          <p:spPr>
            <a:xfrm>
              <a:off x="1830796" y="2391894"/>
              <a:ext cx="86543" cy="6028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52"/>
            <p:cNvSpPr/>
            <p:nvPr/>
          </p:nvSpPr>
          <p:spPr>
            <a:xfrm>
              <a:off x="1830796" y="2305768"/>
              <a:ext cx="86543" cy="6039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52"/>
            <p:cNvSpPr/>
            <p:nvPr/>
          </p:nvSpPr>
          <p:spPr>
            <a:xfrm>
              <a:off x="1830796" y="2219898"/>
              <a:ext cx="86438" cy="60167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52"/>
            <p:cNvSpPr/>
            <p:nvPr/>
          </p:nvSpPr>
          <p:spPr>
            <a:xfrm>
              <a:off x="1724817" y="2649987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52"/>
            <p:cNvSpPr/>
            <p:nvPr/>
          </p:nvSpPr>
          <p:spPr>
            <a:xfrm>
              <a:off x="1724817" y="2478020"/>
              <a:ext cx="86508" cy="60252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52"/>
            <p:cNvSpPr/>
            <p:nvPr/>
          </p:nvSpPr>
          <p:spPr>
            <a:xfrm>
              <a:off x="1724817" y="2391894"/>
              <a:ext cx="86508" cy="6028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2"/>
            <p:cNvSpPr/>
            <p:nvPr/>
          </p:nvSpPr>
          <p:spPr>
            <a:xfrm>
              <a:off x="1724817" y="2305768"/>
              <a:ext cx="86508" cy="6039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100" lIns="137100" spcFirstLastPara="1" rIns="137100" wrap="square" tIns="137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0" name="Google Shape;1960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45910" y="3100606"/>
              <a:ext cx="672900" cy="6423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61" name="Google Shape;1961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14261" y="1487847"/>
              <a:ext cx="665400" cy="6423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62" name="Google Shape;1962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19564" y="4464866"/>
              <a:ext cx="665400" cy="6189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63" name="Google Shape;1963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49330" y="3366663"/>
              <a:ext cx="642000" cy="5745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08" name="Google Shape;1908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76870" y="4260395"/>
              <a:ext cx="642000" cy="6420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64" name="Google Shape;1964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63040" y="4736562"/>
              <a:ext cx="621300" cy="6420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Contents_1">
  <p:cSld name="5_Layout Slide">
    <p:bg>
      <p:bgPr>
        <a:solidFill>
          <a:srgbClr val="E8E5E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839199" y="9258300"/>
            <a:ext cx="426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7761400" y="2048025"/>
            <a:ext cx="8683200" cy="14133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Font typeface="Montserrat"/>
              <a:buNone/>
              <a:defRPr b="1" sz="43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992150" y="3663375"/>
            <a:ext cx="8059800" cy="536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406400" lvl="0" marL="4572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406400" lvl="1" marL="914400">
              <a:spcBef>
                <a:spcPts val="150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406400" lvl="2" marL="13716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>
              <a:spcBef>
                <a:spcPts val="1500"/>
              </a:spcBef>
              <a:spcAft>
                <a:spcPts val="0"/>
              </a:spcAft>
              <a:buSzPts val="2800"/>
              <a:buChar char="–"/>
              <a:defRPr sz="2800"/>
            </a:lvl4pPr>
            <a:lvl5pPr indent="-406400" lvl="4" marL="2286000">
              <a:spcBef>
                <a:spcPts val="1500"/>
              </a:spcBef>
              <a:spcAft>
                <a:spcPts val="0"/>
              </a:spcAft>
              <a:buSzPts val="2800"/>
              <a:buChar char="»"/>
              <a:defRPr sz="2800"/>
            </a:lvl5pPr>
            <a:lvl6pPr indent="-406400" lvl="5" marL="27432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6pPr>
            <a:lvl7pPr indent="-406400" lvl="6" marL="32004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7pPr>
            <a:lvl8pPr indent="-406400" lvl="7" marL="36576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8pPr>
            <a:lvl9pPr indent="-406400" lvl="8" marL="41148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/>
        </p:txBody>
      </p:sp>
      <p:pic>
        <p:nvPicPr>
          <p:cNvPr descr="Google Shape;329;p78"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8535" r="16659" t="0"/>
          <a:stretch/>
        </p:blipFill>
        <p:spPr>
          <a:xfrm>
            <a:off x="-76200" y="-27700"/>
            <a:ext cx="6861799" cy="103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/>
          <p:nvPr>
            <p:ph idx="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Contents_H2Oworld">
  <p:cSld name="5_Layout Slide_2">
    <p:bg>
      <p:bgPr>
        <a:solidFill>
          <a:srgbClr val="E8E5E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839199" y="9258300"/>
            <a:ext cx="426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761400" y="2048025"/>
            <a:ext cx="8683200" cy="14133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Font typeface="Montserrat"/>
              <a:buNone/>
              <a:defRPr b="1" sz="43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7992150" y="3663375"/>
            <a:ext cx="8059800" cy="536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406400" lvl="0" marL="4572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406400" lvl="1" marL="914400" rtl="0">
              <a:spcBef>
                <a:spcPts val="150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406400" lvl="2" marL="13716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rtl="0">
              <a:spcBef>
                <a:spcPts val="1500"/>
              </a:spcBef>
              <a:spcAft>
                <a:spcPts val="0"/>
              </a:spcAft>
              <a:buSzPts val="2800"/>
              <a:buChar char="–"/>
              <a:defRPr sz="2800"/>
            </a:lvl4pPr>
            <a:lvl5pPr indent="-406400" lvl="4" marL="2286000" rtl="0">
              <a:spcBef>
                <a:spcPts val="1500"/>
              </a:spcBef>
              <a:spcAft>
                <a:spcPts val="0"/>
              </a:spcAft>
              <a:buSzPts val="2800"/>
              <a:buChar char="»"/>
              <a:defRPr sz="2800"/>
            </a:lvl5pPr>
            <a:lvl6pPr indent="-406400" lvl="5" marL="27432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6pPr>
            <a:lvl7pPr indent="-406400" lvl="6" marL="32004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7pPr>
            <a:lvl8pPr indent="-406400" lvl="7" marL="36576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8pPr>
            <a:lvl9pPr indent="-406400" lvl="8" marL="41148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/>
        </p:txBody>
      </p:sp>
      <p:pic>
        <p:nvPicPr>
          <p:cNvPr descr="Google Shape;329;p78"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b="0" l="62594" r="0" t="0"/>
          <a:stretch/>
        </p:blipFill>
        <p:spPr>
          <a:xfrm>
            <a:off x="-76200" y="-17734"/>
            <a:ext cx="6861798" cy="103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64" name="Google Shape;6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Contents_3">
  <p:cSld name="5_Layout Slid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19" l="0" r="49892" t="29"/>
          <a:stretch/>
        </p:blipFill>
        <p:spPr>
          <a:xfrm>
            <a:off x="-76200" y="-22860"/>
            <a:ext cx="9173399" cy="1033271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839199" y="9258300"/>
            <a:ext cx="426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10130525" y="2048025"/>
            <a:ext cx="5999700" cy="14133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None/>
              <a:defRPr sz="43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10361275" y="3663375"/>
            <a:ext cx="67788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93700" lvl="0" marL="4572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1pPr>
            <a:lvl2pPr indent="-393700" lvl="1" marL="9144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–"/>
              <a:defRPr sz="2600">
                <a:solidFill>
                  <a:srgbClr val="151414"/>
                </a:solidFill>
              </a:defRPr>
            </a:lvl2pPr>
            <a:lvl3pPr indent="-393700" lvl="2" marL="13716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3pPr>
            <a:lvl4pPr indent="-393700" lvl="3" marL="18288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–"/>
              <a:defRPr sz="2600">
                <a:solidFill>
                  <a:srgbClr val="151414"/>
                </a:solidFill>
              </a:defRPr>
            </a:lvl4pPr>
            <a:lvl5pPr indent="-393700" lvl="4" marL="22860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»"/>
              <a:defRPr sz="2600">
                <a:solidFill>
                  <a:srgbClr val="151414"/>
                </a:solidFill>
              </a:defRPr>
            </a:lvl5pPr>
            <a:lvl6pPr indent="-393700" lvl="5" marL="27432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6pPr>
            <a:lvl7pPr indent="-393700" lvl="6" marL="32004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7pPr>
            <a:lvl8pPr indent="-393700" lvl="7" marL="36576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8pPr>
            <a:lvl9pPr indent="-393700" lvl="8" marL="41148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9pPr>
          </a:lstStyle>
          <a:p/>
        </p:txBody>
      </p:sp>
      <p:pic>
        <p:nvPicPr>
          <p:cNvPr descr="Google Shape;329;p78" id="70" name="Google Shape;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>
            <p:ph idx="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Slide_5">
  <p:cSld name="5_Layout Slide_1_1">
    <p:bg>
      <p:bgPr>
        <a:solidFill>
          <a:srgbClr val="EBE6E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0130525" y="2048025"/>
            <a:ext cx="5999700" cy="14133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None/>
              <a:defRPr sz="43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10361275" y="3663375"/>
            <a:ext cx="6778800" cy="45576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indent="-342900" lvl="1" marL="9144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>
                <a:solidFill>
                  <a:srgbClr val="151414"/>
                </a:solidFill>
              </a:defRPr>
            </a:lvl2pPr>
            <a:lvl3pPr indent="-342900" lvl="2" marL="13716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3pPr>
            <a:lvl4pPr indent="-342900" lvl="3" marL="18288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>
                <a:solidFill>
                  <a:srgbClr val="151414"/>
                </a:solidFill>
              </a:defRPr>
            </a:lvl4pPr>
            <a:lvl5pPr indent="-342900" lvl="4" marL="22860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>
                <a:solidFill>
                  <a:srgbClr val="151414"/>
                </a:solidFill>
              </a:defRPr>
            </a:lvl5pPr>
            <a:lvl6pPr indent="-342900" lvl="5" marL="27432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6pPr>
            <a:lvl7pPr indent="-342900" lvl="6" marL="32004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7pPr>
            <a:lvl8pPr indent="-342900" lvl="7" marL="36576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8pPr>
            <a:lvl9pPr indent="-342900" lvl="8" marL="41148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9pPr>
          </a:lstStyle>
          <a:p/>
        </p:txBody>
      </p:sp>
      <p:sp>
        <p:nvSpPr>
          <p:cNvPr id="76" name="Google Shape;76;p10"/>
          <p:cNvSpPr/>
          <p:nvPr/>
        </p:nvSpPr>
        <p:spPr>
          <a:xfrm>
            <a:off x="929392" y="-21741"/>
            <a:ext cx="870900" cy="103305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5600" y="-46575"/>
            <a:ext cx="1642870" cy="10409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9;p78"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80" name="Google Shape;80;p1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b="0" i="0" lang="en-US" sz="1200" u="none" cap="none" strike="noStrik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14400" y="138111"/>
            <a:ext cx="16459200" cy="22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5600"/>
              <a:buFont typeface="Montserrat"/>
              <a:buNone/>
              <a:defRPr b="1" i="0" sz="5600" u="none" cap="none" strike="noStrike">
                <a:solidFill>
                  <a:srgbClr val="15141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b="0" i="0" sz="8900" u="none" cap="none" strike="noStrik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b="0" i="0" sz="8900" u="none" cap="none" strike="noStrik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b="0" i="0" sz="8900" u="none" cap="none" strike="noStrik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b="0" i="0" sz="8900" u="none" cap="none" strike="noStrik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b="0" i="0" sz="8900" u="none" cap="none" strike="noStrik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b="0" i="0" sz="8900" u="none" cap="none" strike="noStrik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b="0" i="0" sz="8900" u="none" cap="none" strike="noStrik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b="0" i="0" sz="8900" u="none" cap="none" strike="noStrik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600" lIns="68600" spcFirstLastPara="1" rIns="68600" wrap="square" tIns="686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Hind Medium"/>
              <a:buChar char="•"/>
              <a:defRPr i="0" sz="2000" u="none" cap="none" strike="noStrik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–"/>
              <a:defRPr i="0" sz="1800" u="none" cap="none" strike="noStrik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i="0" sz="1800" u="none" cap="none" strike="noStrik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–"/>
              <a:defRPr i="0" sz="1800" u="none" cap="none" strike="noStrik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»"/>
              <a:defRPr i="0" sz="1800" u="none" cap="none" strike="noStrik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i="0" sz="1800" u="none" cap="none" strike="noStrik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i="0" sz="1800" u="none" cap="none" strike="noStrik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i="0" sz="1800" u="none" cap="none" strike="noStrik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i="0" sz="1800" u="none" cap="none" strike="noStrik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39199" y="9258300"/>
            <a:ext cx="426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600" lIns="68600" spcFirstLastPara="1" rIns="68600" wrap="square" tIns="686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pcb.nic.in/National-Air-Quality-Index/" TargetMode="External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in/trusha-talati-705747186/" TargetMode="External"/><Relationship Id="rId5" Type="http://schemas.openxmlformats.org/officeDocument/2006/relationships/hyperlink" Target="https://www.kaggle.com/trushatalati" TargetMode="External"/><Relationship Id="rId6" Type="http://schemas.openxmlformats.org/officeDocument/2006/relationships/hyperlink" Target="https://www.linkedin.com/in/akshat-bhat-536472199/" TargetMode="External"/><Relationship Id="rId7" Type="http://schemas.openxmlformats.org/officeDocument/2006/relationships/hyperlink" Target="https://www.kaggle.com/akshatbha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53"/>
          <p:cNvSpPr txBox="1"/>
          <p:nvPr>
            <p:ph idx="1" type="subTitle"/>
          </p:nvPr>
        </p:nvSpPr>
        <p:spPr>
          <a:xfrm>
            <a:off x="1967250" y="7315200"/>
            <a:ext cx="11307300" cy="23241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EC828"/>
                </a:solidFill>
              </a:rPr>
              <a:t>Team - H2O_U3108</a:t>
            </a:r>
            <a:br>
              <a:rPr lang="en-US">
                <a:solidFill>
                  <a:srgbClr val="FEC828"/>
                </a:solidFill>
              </a:rPr>
            </a:br>
            <a:r>
              <a:rPr lang="en-US">
                <a:solidFill>
                  <a:srgbClr val="FEC828"/>
                </a:solidFill>
              </a:rPr>
              <a:t>Team Leader - Trusha Talati</a:t>
            </a:r>
            <a:endParaRPr>
              <a:solidFill>
                <a:srgbClr val="FEC828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EC828"/>
                </a:solidFill>
              </a:rPr>
              <a:t>Team Member - Akshat Bhat</a:t>
            </a:r>
            <a:endParaRPr>
              <a:solidFill>
                <a:srgbClr val="FEC828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EC828"/>
                </a:solidFill>
              </a:rPr>
              <a:t>(H2O Wave App Link Demo Video attached in zip file submission) </a:t>
            </a:r>
            <a:endParaRPr i="1" sz="3100">
              <a:solidFill>
                <a:srgbClr val="FEC828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C828"/>
              </a:solidFill>
            </a:endParaRPr>
          </a:p>
        </p:txBody>
      </p:sp>
      <p:pic>
        <p:nvPicPr>
          <p:cNvPr id="1970" name="Google Shape;19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136" y="2610603"/>
            <a:ext cx="7430776" cy="35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54"/>
          <p:cNvSpPr txBox="1"/>
          <p:nvPr>
            <p:ph type="title"/>
          </p:nvPr>
        </p:nvSpPr>
        <p:spPr>
          <a:xfrm>
            <a:off x="210154" y="378000"/>
            <a:ext cx="77148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of Approach</a:t>
            </a:r>
            <a:endParaRPr/>
          </a:p>
        </p:txBody>
      </p:sp>
      <p:cxnSp>
        <p:nvCxnSpPr>
          <p:cNvPr id="1976" name="Google Shape;1976;p54"/>
          <p:cNvCxnSpPr/>
          <p:nvPr/>
        </p:nvCxnSpPr>
        <p:spPr>
          <a:xfrm>
            <a:off x="420879" y="1406390"/>
            <a:ext cx="1621800" cy="0"/>
          </a:xfrm>
          <a:prstGeom prst="straightConnector1">
            <a:avLst/>
          </a:prstGeom>
          <a:noFill/>
          <a:ln cap="flat" cmpd="sng" w="57150">
            <a:solidFill>
              <a:srgbClr val="FEC9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7" name="Google Shape;1977;p54"/>
          <p:cNvSpPr txBox="1"/>
          <p:nvPr/>
        </p:nvSpPr>
        <p:spPr>
          <a:xfrm>
            <a:off x="88500" y="1551900"/>
            <a:ext cx="1811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EFEFE"/>
                </a:solidFill>
                <a:latin typeface="Hind Medium"/>
                <a:ea typeface="Hind Medium"/>
                <a:cs typeface="Hind Medium"/>
                <a:sym typeface="Hind Medium"/>
              </a:rPr>
              <a:t>Below is the screenshot of our H2O Wave App’s </a:t>
            </a:r>
            <a:r>
              <a:rPr lang="en-US" sz="1800">
                <a:solidFill>
                  <a:srgbClr val="FEFEFE"/>
                </a:solidFill>
                <a:latin typeface="Hind Medium"/>
                <a:ea typeface="Hind Medium"/>
                <a:cs typeface="Hind Medium"/>
                <a:sym typeface="Hind Medium"/>
              </a:rPr>
              <a:t>home</a:t>
            </a:r>
            <a:r>
              <a:rPr lang="en-US" sz="1800">
                <a:solidFill>
                  <a:srgbClr val="FEFEFE"/>
                </a:solidFill>
                <a:latin typeface="Hind Medium"/>
                <a:ea typeface="Hind Medium"/>
                <a:cs typeface="Hind Medium"/>
                <a:sym typeface="Hind Medium"/>
              </a:rPr>
              <a:t> page which provides an overview of our approach. The AQI forecasting methodology is explained in the following slides.</a:t>
            </a:r>
            <a:endParaRPr sz="1800">
              <a:solidFill>
                <a:srgbClr val="FEFEFE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pic>
        <p:nvPicPr>
          <p:cNvPr id="1978" name="Google Shape;19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06700"/>
            <a:ext cx="16611600" cy="8102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3" name="Google Shape;1983;p55"/>
          <p:cNvCxnSpPr/>
          <p:nvPr/>
        </p:nvCxnSpPr>
        <p:spPr>
          <a:xfrm>
            <a:off x="1927687" y="1313115"/>
            <a:ext cx="1621800" cy="0"/>
          </a:xfrm>
          <a:prstGeom prst="straightConnector1">
            <a:avLst/>
          </a:prstGeom>
          <a:noFill/>
          <a:ln cap="flat" cmpd="sng" w="57150">
            <a:solidFill>
              <a:srgbClr val="FEC9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4" name="Google Shape;1984;p55"/>
          <p:cNvSpPr txBox="1"/>
          <p:nvPr>
            <p:ph type="title"/>
          </p:nvPr>
        </p:nvSpPr>
        <p:spPr>
          <a:xfrm>
            <a:off x="1927675" y="378000"/>
            <a:ext cx="119487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AQI Forecasting Methodology</a:t>
            </a:r>
            <a:endParaRPr/>
          </a:p>
        </p:txBody>
      </p:sp>
      <p:pic>
        <p:nvPicPr>
          <p:cNvPr id="1985" name="Google Shape;1985;p55"/>
          <p:cNvPicPr preferRelativeResize="0"/>
          <p:nvPr/>
        </p:nvPicPr>
        <p:blipFill rotWithShape="1">
          <a:blip r:embed="rId3">
            <a:alphaModFix/>
          </a:blip>
          <a:srcRect b="30157" l="0" r="0" t="0"/>
          <a:stretch/>
        </p:blipFill>
        <p:spPr>
          <a:xfrm>
            <a:off x="2891000" y="4096750"/>
            <a:ext cx="7817923" cy="30316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6" name="Google Shape;1986;p55"/>
          <p:cNvSpPr txBox="1"/>
          <p:nvPr/>
        </p:nvSpPr>
        <p:spPr>
          <a:xfrm>
            <a:off x="12534900" y="2209800"/>
            <a:ext cx="46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ind Medium"/>
                <a:ea typeface="Hind Medium"/>
                <a:cs typeface="Hind Medium"/>
                <a:sym typeface="Hind Medium"/>
              </a:rPr>
              <a:t>, </a:t>
            </a:r>
            <a:endParaRPr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1987" name="Google Shape;1987;p55"/>
          <p:cNvSpPr txBox="1"/>
          <p:nvPr/>
        </p:nvSpPr>
        <p:spPr>
          <a:xfrm>
            <a:off x="10954700" y="1028750"/>
            <a:ext cx="7129800" cy="90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Upon EDA , we conducted following preprocessing steps which helped improve MMAE: </a:t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AutoNum type="arabicPeriod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Constructing ‘ID’ column (0 to 39 i.e. 40 locations) by concatenating StateCode and StationId</a:t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AutoNum type="arabicPeriod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Missing values handling by imputation and spline interpolation of pollutants</a:t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AutoNum type="arabicPeriod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Handling missing </a:t>
            </a:r>
            <a:r>
              <a:rPr lang="en-US" sz="3100">
                <a:latin typeface="Hind"/>
                <a:ea typeface="Hind"/>
                <a:cs typeface="Hind"/>
                <a:sym typeface="Hind"/>
              </a:rPr>
              <a:t>dates data, which increased the data provided from 25340 to 25823 data points</a:t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AutoNum type="arabicPeriod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Outlier Handling using IQR for skewed data</a:t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AutoNum type="arabicPeriod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Feature Extraction from ‘Date’ column</a:t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AutoNum type="arabicPeriod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Scaling and Standardization of feature variables</a:t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AutoNum type="arabicPeriod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Predicting future exogenous variables using Auto-ARIMA</a:t>
            </a:r>
            <a:endParaRPr sz="3100"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988" name="Google Shape;1988;p55"/>
          <p:cNvPicPr preferRelativeResize="0"/>
          <p:nvPr/>
        </p:nvPicPr>
        <p:blipFill rotWithShape="1">
          <a:blip r:embed="rId4">
            <a:alphaModFix/>
          </a:blip>
          <a:srcRect b="27839" l="0" r="0" t="0"/>
          <a:stretch/>
        </p:blipFill>
        <p:spPr>
          <a:xfrm>
            <a:off x="1927687" y="7255325"/>
            <a:ext cx="8063645" cy="30316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9" name="Google Shape;1989;p55"/>
          <p:cNvPicPr preferRelativeResize="0"/>
          <p:nvPr/>
        </p:nvPicPr>
        <p:blipFill rotWithShape="1">
          <a:blip r:embed="rId5">
            <a:alphaModFix/>
          </a:blip>
          <a:srcRect b="21795" l="0" r="0" t="0"/>
          <a:stretch/>
        </p:blipFill>
        <p:spPr>
          <a:xfrm>
            <a:off x="1927675" y="1360813"/>
            <a:ext cx="6226325" cy="26120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4" name="Google Shape;1994;p56"/>
          <p:cNvCxnSpPr/>
          <p:nvPr/>
        </p:nvCxnSpPr>
        <p:spPr>
          <a:xfrm>
            <a:off x="1927687" y="1313115"/>
            <a:ext cx="1621800" cy="0"/>
          </a:xfrm>
          <a:prstGeom prst="straightConnector1">
            <a:avLst/>
          </a:prstGeom>
          <a:noFill/>
          <a:ln cap="flat" cmpd="sng" w="57150">
            <a:solidFill>
              <a:srgbClr val="FEC9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5" name="Google Shape;1995;p56"/>
          <p:cNvSpPr txBox="1"/>
          <p:nvPr>
            <p:ph type="title"/>
          </p:nvPr>
        </p:nvSpPr>
        <p:spPr>
          <a:xfrm>
            <a:off x="1927675" y="378000"/>
            <a:ext cx="11948700" cy="1028400"/>
          </a:xfrm>
          <a:prstGeom prst="rect">
            <a:avLst/>
          </a:prstGeom>
        </p:spPr>
        <p:txBody>
          <a:bodyPr anchorCtr="0" anchor="t" bIns="68600" lIns="68600" spcFirstLastPara="1" rIns="68600" wrap="square" tIns="6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AQI Forecasting Methodology (cont.)</a:t>
            </a:r>
            <a:endParaRPr/>
          </a:p>
        </p:txBody>
      </p:sp>
      <p:sp>
        <p:nvSpPr>
          <p:cNvPr id="1996" name="Google Shape;1996;p56"/>
          <p:cNvSpPr txBox="1"/>
          <p:nvPr/>
        </p:nvSpPr>
        <p:spPr>
          <a:xfrm>
            <a:off x="2244350" y="1504950"/>
            <a:ext cx="6328200" cy="8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Char char="➔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We also came </a:t>
            </a:r>
            <a:r>
              <a:rPr lang="en-US" sz="3100">
                <a:latin typeface="Hind"/>
                <a:ea typeface="Hind"/>
                <a:cs typeface="Hind"/>
                <a:sym typeface="Hind"/>
              </a:rPr>
              <a:t>across a formula for calculating AQI used by Central Pollution Control Board of India. (</a:t>
            </a:r>
            <a:r>
              <a:rPr lang="en-US" sz="3100" u="sng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National Air Quality Index</a:t>
            </a:r>
            <a:r>
              <a:rPr lang="en-US" sz="3100">
                <a:latin typeface="Hind"/>
                <a:ea typeface="Hind"/>
                <a:cs typeface="Hind"/>
                <a:sym typeface="Hind"/>
              </a:rPr>
              <a:t>)</a:t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Char char="➔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While the AQI values provided to us and values calculated via the formula varied, the correlation between them was found to be highest amongst other features .</a:t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Hind"/>
              <a:ea typeface="Hind"/>
              <a:cs typeface="Hind"/>
              <a:sym typeface="Hi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Hind"/>
              <a:buChar char="➔"/>
            </a:pPr>
            <a:r>
              <a:rPr lang="en-US" sz="3100">
                <a:latin typeface="Hind"/>
                <a:ea typeface="Hind"/>
                <a:cs typeface="Hind"/>
                <a:sym typeface="Hind"/>
              </a:rPr>
              <a:t>This was reflected in model evaluation as well, where validation MAE scored improved as well as leaderboard MMAE score improved for Multivariate models.</a:t>
            </a:r>
            <a:endParaRPr sz="3100"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997" name="Google Shape;19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1725" y="1633662"/>
            <a:ext cx="7261450" cy="3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9;p78" id="2002" name="Google Shape;20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57"/>
          <p:cNvSpPr txBox="1"/>
          <p:nvPr/>
        </p:nvSpPr>
        <p:spPr>
          <a:xfrm>
            <a:off x="4388075" y="3776200"/>
            <a:ext cx="1092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600" lIns="68600" spcFirstLastPara="1" rIns="68600" wrap="square" tIns="68600">
            <a:sp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8F8F8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004" name="Google Shape;2004;p57"/>
          <p:cNvSpPr txBox="1"/>
          <p:nvPr>
            <p:ph idx="4294967295" type="title"/>
          </p:nvPr>
        </p:nvSpPr>
        <p:spPr>
          <a:xfrm>
            <a:off x="420874" y="378000"/>
            <a:ext cx="10267200" cy="1028400"/>
          </a:xfrm>
          <a:prstGeom prst="rect">
            <a:avLst/>
          </a:prstGeom>
        </p:spPr>
        <p:txBody>
          <a:bodyPr anchorCtr="0" anchor="ctr" bIns="68600" lIns="68600" spcFirstLastPara="1" rIns="68600" wrap="square" tIns="6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EFEFE"/>
                </a:solidFill>
              </a:rPr>
              <a:t>Model Training Insights</a:t>
            </a:r>
            <a:endParaRPr sz="4000">
              <a:solidFill>
                <a:srgbClr val="FEFEFE"/>
              </a:solidFill>
            </a:endParaRPr>
          </a:p>
        </p:txBody>
      </p:sp>
      <p:cxnSp>
        <p:nvCxnSpPr>
          <p:cNvPr id="2005" name="Google Shape;2005;p57"/>
          <p:cNvCxnSpPr/>
          <p:nvPr/>
        </p:nvCxnSpPr>
        <p:spPr>
          <a:xfrm>
            <a:off x="420879" y="1406390"/>
            <a:ext cx="1621800" cy="0"/>
          </a:xfrm>
          <a:prstGeom prst="straightConnector1">
            <a:avLst/>
          </a:prstGeom>
          <a:noFill/>
          <a:ln cap="flat" cmpd="sng" w="57150">
            <a:solidFill>
              <a:srgbClr val="FEC925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006" name="Google Shape;2006;p57"/>
          <p:cNvGraphicFramePr/>
          <p:nvPr/>
        </p:nvGraphicFramePr>
        <p:xfrm>
          <a:off x="613950" y="2190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{70A6D77F-FA86-4D2E-B6AA-B4E2156BCD1B}</a:tableStyleId>
              </a:tblPr>
              <a:tblGrid>
                <a:gridCol w="5505925"/>
                <a:gridCol w="3729225"/>
                <a:gridCol w="3872600"/>
                <a:gridCol w="4199425"/>
              </a:tblGrid>
              <a:tr h="110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Data Used</a:t>
                      </a:r>
                      <a:endParaRPr sz="27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Model Name</a:t>
                      </a:r>
                      <a:endParaRPr sz="27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Training Conditions</a:t>
                      </a:r>
                      <a:endParaRPr sz="27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MMAE  Score (Leaderboard)</a:t>
                      </a:r>
                      <a:endParaRPr sz="27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494500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EFE"/>
                        </a:buClr>
                        <a:buSzPts val="2000"/>
                        <a:buFont typeface="Hind"/>
                        <a:buAutoNum type="arabicPeriod"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Preprocessed data with missing dates handled and scaled data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Auto ARIMA - [UniVariate]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Location wise training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28.5644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</a:tr>
              <a:tr h="819550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EFE"/>
                        </a:buClr>
                        <a:buSzPts val="2000"/>
                        <a:buFont typeface="Hind"/>
                        <a:buAutoNum type="arabicPeriod" startAt="2"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Preprocessed data w/o missing dates handling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Auto ARIMA - [UniVariate]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Location wise training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29.7345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</a:tr>
              <a:tr h="1494500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EFE"/>
                        </a:buClr>
                        <a:buSzPts val="2000"/>
                        <a:buFont typeface="Hind"/>
                        <a:buAutoNum type="arabicPeriod" startAt="3"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Preprocessed data w/o missing dates handled + AQI calculated column data 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Auto ARIMA + H2O AutoML XGBoost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Ensemble predictions with 80% - 20% weightage 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30.2743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</a:tr>
              <a:tr h="1164550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EFE"/>
                        </a:buClr>
                        <a:buSzPts val="2000"/>
                        <a:buFont typeface="Hind"/>
                        <a:buAutoNum type="arabicPeriod" startAt="4"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Preprocessed data with AQI formula calculated column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H2O AutoML - XGBoost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80% - 20% </a:t>
                      </a: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Train, validation split according to dates.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31.9673</a:t>
                      </a:r>
                      <a:endParaRPr sz="2000">
                        <a:solidFill>
                          <a:srgbClr val="FEFEFE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262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58"/>
          <p:cNvSpPr txBox="1"/>
          <p:nvPr/>
        </p:nvSpPr>
        <p:spPr>
          <a:xfrm>
            <a:off x="186550" y="231075"/>
            <a:ext cx="8974800" cy="8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Observations &amp; Results</a:t>
            </a:r>
            <a:endParaRPr b="1" sz="40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2" name="Google Shape;2012;p58"/>
          <p:cNvCxnSpPr/>
          <p:nvPr/>
        </p:nvCxnSpPr>
        <p:spPr>
          <a:xfrm>
            <a:off x="186554" y="1031465"/>
            <a:ext cx="1621800" cy="0"/>
          </a:xfrm>
          <a:prstGeom prst="straightConnector1">
            <a:avLst/>
          </a:prstGeom>
          <a:noFill/>
          <a:ln cap="flat" cmpd="sng" w="57150">
            <a:solidFill>
              <a:srgbClr val="FEC92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3" name="Google Shape;2013;p58"/>
          <p:cNvPicPr preferRelativeResize="0"/>
          <p:nvPr/>
        </p:nvPicPr>
        <p:blipFill rotWithShape="1">
          <a:blip r:embed="rId4">
            <a:alphaModFix/>
          </a:blip>
          <a:srcRect b="26572" l="8757" r="11554" t="67406"/>
          <a:stretch/>
        </p:blipFill>
        <p:spPr>
          <a:xfrm>
            <a:off x="6729575" y="9462650"/>
            <a:ext cx="11411773" cy="5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58"/>
          <p:cNvSpPr txBox="1"/>
          <p:nvPr/>
        </p:nvSpPr>
        <p:spPr>
          <a:xfrm>
            <a:off x="234025" y="913975"/>
            <a:ext cx="8115300" cy="47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Hind"/>
              <a:buAutoNum type="arabicPeriod"/>
            </a:pPr>
            <a:r>
              <a:rPr lang="en-US" sz="2700">
                <a:solidFill>
                  <a:srgbClr val="FEFEFE"/>
                </a:solidFill>
                <a:latin typeface="Hind"/>
                <a:ea typeface="Hind"/>
                <a:cs typeface="Hind"/>
                <a:sym typeface="Hind"/>
              </a:rPr>
              <a:t>Parameters of best model - Auto ARIMA - test = adf, max iterations = 1000, seasonal = True, stepwise = True</a:t>
            </a:r>
            <a:endParaRPr sz="2700">
              <a:solidFill>
                <a:srgbClr val="FEFEFE"/>
              </a:solidFill>
              <a:latin typeface="Hind"/>
              <a:ea typeface="Hind"/>
              <a:cs typeface="Hind"/>
              <a:sym typeface="Hind"/>
            </a:endParaRPr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Hind"/>
              <a:buAutoNum type="arabicPeriod"/>
            </a:pPr>
            <a:r>
              <a:rPr lang="en-US" sz="2700">
                <a:solidFill>
                  <a:srgbClr val="FEFEFE"/>
                </a:solidFill>
                <a:latin typeface="Hind"/>
                <a:ea typeface="Hind"/>
                <a:cs typeface="Hind"/>
                <a:sym typeface="Hind"/>
              </a:rPr>
              <a:t>The AQI feature added, improved model. </a:t>
            </a:r>
            <a:endParaRPr sz="2700">
              <a:solidFill>
                <a:srgbClr val="FEFEFE"/>
              </a:solidFill>
              <a:latin typeface="Hind"/>
              <a:ea typeface="Hind"/>
              <a:cs typeface="Hind"/>
              <a:sym typeface="Hind"/>
            </a:endParaRPr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Hind"/>
              <a:buAutoNum type="arabicPeriod"/>
            </a:pPr>
            <a:r>
              <a:rPr lang="en-US" sz="2700">
                <a:solidFill>
                  <a:srgbClr val="FEFEFE"/>
                </a:solidFill>
                <a:latin typeface="Hind"/>
                <a:ea typeface="Hind"/>
                <a:cs typeface="Hind"/>
                <a:sym typeface="Hind"/>
              </a:rPr>
              <a:t>It was observed that, though other pollutants contribute to calculation of AQI, forecasting of AQI using time series could be just as powerful.</a:t>
            </a:r>
            <a:endParaRPr sz="2700">
              <a:solidFill>
                <a:srgbClr val="FEFEFE"/>
              </a:solidFill>
              <a:latin typeface="Hind"/>
              <a:ea typeface="Hind"/>
              <a:cs typeface="Hind"/>
              <a:sym typeface="Hind"/>
            </a:endParaRPr>
          </a:p>
          <a:p>
            <a:pPr indent="-4000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700"/>
              <a:buFont typeface="Hind"/>
              <a:buAutoNum type="arabicPeriod"/>
            </a:pPr>
            <a:r>
              <a:rPr lang="en-US" sz="2700">
                <a:solidFill>
                  <a:srgbClr val="FEFEFE"/>
                </a:solidFill>
                <a:latin typeface="Hind"/>
                <a:ea typeface="Hind"/>
                <a:cs typeface="Hind"/>
                <a:sym typeface="Hind"/>
              </a:rPr>
              <a:t>For both univariate &amp; multivariate models, preprocessing such as handling of missing dates &amp; outlier handling proved to be crucial. </a:t>
            </a:r>
            <a:endParaRPr sz="2700">
              <a:solidFill>
                <a:srgbClr val="FEFEFE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015" name="Google Shape;201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4125" y="136150"/>
            <a:ext cx="6385476" cy="42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6600" y="4588425"/>
            <a:ext cx="7048500" cy="46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58"/>
          <p:cNvSpPr txBox="1"/>
          <p:nvPr/>
        </p:nvSpPr>
        <p:spPr>
          <a:xfrm>
            <a:off x="234025" y="5777550"/>
            <a:ext cx="5129100" cy="800400"/>
          </a:xfrm>
          <a:prstGeom prst="rect">
            <a:avLst/>
          </a:prstGeom>
          <a:solidFill>
            <a:srgbClr val="FFD932"/>
          </a:solidFill>
          <a:ln cap="flat" cmpd="sng" w="9525">
            <a:solidFill>
              <a:srgbClr val="FFD9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Insights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8" name="Google Shape;2018;p58"/>
          <p:cNvSpPr txBox="1"/>
          <p:nvPr/>
        </p:nvSpPr>
        <p:spPr>
          <a:xfrm>
            <a:off x="234025" y="6484325"/>
            <a:ext cx="5129100" cy="3093900"/>
          </a:xfrm>
          <a:prstGeom prst="rect">
            <a:avLst/>
          </a:prstGeom>
          <a:solidFill>
            <a:srgbClr val="FFD9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Our ML pipeline that predicts AQI can provide businesses with valuable insights to improve their environmental performance and operations, reduce costs, and enhance health and safety measures.</a:t>
            </a:r>
            <a:endParaRPr sz="27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19" name="Google Shape;2019;p58"/>
          <p:cNvSpPr txBox="1"/>
          <p:nvPr/>
        </p:nvSpPr>
        <p:spPr>
          <a:xfrm>
            <a:off x="5615300" y="6096475"/>
            <a:ext cx="5129100" cy="800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D9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Scope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0" name="Google Shape;2020;p58"/>
          <p:cNvSpPr txBox="1"/>
          <p:nvPr/>
        </p:nvSpPr>
        <p:spPr>
          <a:xfrm>
            <a:off x="5615300" y="6806725"/>
            <a:ext cx="5129100" cy="226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As the global focus on environmental protection and climate change intensifies, Advanced AQI prediction models would play a critical role for it.  </a:t>
            </a:r>
            <a:endParaRPr sz="27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29;p78" id="2025" name="Google Shape;202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59"/>
          <p:cNvSpPr txBox="1"/>
          <p:nvPr/>
        </p:nvSpPr>
        <p:spPr>
          <a:xfrm>
            <a:off x="5229300" y="7960300"/>
            <a:ext cx="7829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EFEFE"/>
                </a:solid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https://www.linkedin.com/in/trusha-talati-705747186/</a:t>
            </a:r>
            <a:endParaRPr b="1" sz="1800">
              <a:solidFill>
                <a:srgbClr val="FEFEFE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EFEFE"/>
                </a:solid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https://www.kaggle.com/trushatalati</a:t>
            </a:r>
            <a:endParaRPr b="1" sz="1800">
              <a:solidFill>
                <a:srgbClr val="FFD93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D93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BE74A"/>
                </a:solidFill>
                <a:latin typeface="Hind"/>
                <a:ea typeface="Hind"/>
                <a:cs typeface="Hind"/>
                <a:sym typeface="Hi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https://www.linkedin.com/in/akshat-bhat-536472199/</a:t>
            </a:r>
            <a:endParaRPr b="1" sz="1800" u="sng">
              <a:solidFill>
                <a:srgbClr val="FBE74A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D932"/>
                </a:solidFill>
                <a:latin typeface="Hind"/>
                <a:ea typeface="Hind"/>
                <a:cs typeface="Hind"/>
                <a:sym typeface="Hi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https://www.kaggle.com/akshatbhat</a:t>
            </a:r>
            <a:endParaRPr b="1" sz="1800">
              <a:solidFill>
                <a:srgbClr val="FFD93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27" name="Google Shape;2027;p59"/>
          <p:cNvSpPr txBox="1"/>
          <p:nvPr/>
        </p:nvSpPr>
        <p:spPr>
          <a:xfrm>
            <a:off x="6920550" y="7485275"/>
            <a:ext cx="444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BE74A"/>
                </a:solidFill>
                <a:latin typeface="Hind Medium"/>
                <a:ea typeface="Hind Medium"/>
                <a:cs typeface="Hind Medium"/>
                <a:sym typeface="Hind Medium"/>
              </a:rPr>
              <a:t>Connect with us!</a:t>
            </a:r>
            <a:endParaRPr sz="3300">
              <a:solidFill>
                <a:srgbClr val="FBE74A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161616"/>
      </a:dk1>
      <a:lt1>
        <a:srgbClr val="001607"/>
      </a:lt1>
      <a:dk2>
        <a:srgbClr val="A7A7A7"/>
      </a:dk2>
      <a:lt2>
        <a:srgbClr val="535353"/>
      </a:lt2>
      <a:accent1>
        <a:srgbClr val="000000"/>
      </a:accent1>
      <a:accent2>
        <a:srgbClr val="CFC7C3"/>
      </a:accent2>
      <a:accent3>
        <a:srgbClr val="BBAEA5"/>
      </a:accent3>
      <a:accent4>
        <a:srgbClr val="92898A"/>
      </a:accent4>
      <a:accent5>
        <a:srgbClr val="628196"/>
      </a:accent5>
      <a:accent6>
        <a:srgbClr val="2B556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0000"/>
      </a:accent1>
      <a:accent2>
        <a:srgbClr val="CFC7C3"/>
      </a:accent2>
      <a:accent3>
        <a:srgbClr val="BBAEA5"/>
      </a:accent3>
      <a:accent4>
        <a:srgbClr val="92898A"/>
      </a:accent4>
      <a:accent5>
        <a:srgbClr val="628196"/>
      </a:accent5>
      <a:accent6>
        <a:srgbClr val="2B556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